
<file path=[Content_Types].xml><?xml version="1.0" encoding="utf-8"?>
<Types xmlns="http://schemas.openxmlformats.org/package/2006/content-types">
  <Default Extension="xml" ContentType="application/xml"/>
  <Default Extension="jpeg" ContentType="image/jpeg"/>
  <Default Extension="mp3" ContentType="audio/mpeg"/>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86" r:id="rId4"/>
    <p:sldId id="287" r:id="rId5"/>
    <p:sldId id="288" r:id="rId6"/>
    <p:sldId id="289" r:id="rId7"/>
    <p:sldId id="258"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8" r:id="rId22"/>
    <p:sldId id="282" r:id="rId23"/>
    <p:sldId id="276" r:id="rId24"/>
    <p:sldId id="277" r:id="rId25"/>
    <p:sldId id="279" r:id="rId26"/>
    <p:sldId id="283" r:id="rId27"/>
    <p:sldId id="264" r:id="rId28"/>
    <p:sldId id="284" r:id="rId29"/>
    <p:sldId id="285"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5" d="100"/>
          <a:sy n="105" d="100"/>
        </p:scale>
        <p:origin x="880" y="20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tags" Target="tags/tag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altLang="zh-CN" dirty="0" smtClean="0"/>
              <a:t>Title</a:t>
            </a:r>
            <a:endParaRPr lang="en-US" altLang="zh-CN" dirty="0"/>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tx1">
                <a:lumMod val="75000"/>
                <a:lumOff val="25000"/>
              </a:schemeClr>
            </a:solidFill>
            <a:ln>
              <a:noFill/>
            </a:ln>
            <a:effectLst>
              <a:innerShdw blurRad="114300">
                <a:schemeClr val="bg1">
                  <a:alpha val="60000"/>
                </a:schemeClr>
              </a:innerShdw>
            </a:effectLst>
          </c:spPr>
          <c:invertIfNegative val="0"/>
          <c:cat>
            <c:numRef>
              <c:f>Sheet1!$A$2:$A$5</c:f>
              <c:numCache>
                <c:formatCode>General</c:formatCode>
                <c:ptCount val="4"/>
                <c:pt idx="0">
                  <c:v>1.0</c:v>
                </c:pt>
                <c:pt idx="1">
                  <c:v>2.0</c:v>
                </c:pt>
                <c:pt idx="2">
                  <c:v>3.0</c:v>
                </c:pt>
                <c:pt idx="3">
                  <c:v>4.0</c:v>
                </c:pt>
              </c:numCache>
            </c:num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164"/>
        <c:overlap val="-22"/>
        <c:axId val="-141228144"/>
        <c:axId val="-141159136"/>
      </c:barChart>
      <c:catAx>
        <c:axId val="-14122814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1159136"/>
        <c:crosses val="autoZero"/>
        <c:auto val="1"/>
        <c:lblAlgn val="ctr"/>
        <c:lblOffset val="100"/>
        <c:noMultiLvlLbl val="0"/>
      </c:catAx>
      <c:valAx>
        <c:axId val="-141159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1228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6E15A-82A4-4D50-8A70-F65C980EFC7E}" type="datetimeFigureOut">
              <a:rPr lang="zh-CN" altLang="en-US" smtClean="0"/>
              <a:t>2017/9/15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4C650-E2FF-4589-994F-AC7C48E06342}" type="slidenum">
              <a:rPr lang="zh-CN" altLang="en-US" smtClean="0"/>
              <a:t>‹#›</a:t>
            </a:fld>
            <a:endParaRPr lang="zh-CN" altLang="en-US"/>
          </a:p>
        </p:txBody>
      </p:sp>
    </p:spTree>
    <p:extLst>
      <p:ext uri="{BB962C8B-B14F-4D97-AF65-F5344CB8AC3E}">
        <p14:creationId xmlns:p14="http://schemas.microsoft.com/office/powerpoint/2010/main" val="1941844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a:t>
            </a:fld>
            <a:endParaRPr lang="zh-CN" altLang="en-US"/>
          </a:p>
        </p:txBody>
      </p:sp>
    </p:spTree>
    <p:extLst>
      <p:ext uri="{BB962C8B-B14F-4D97-AF65-F5344CB8AC3E}">
        <p14:creationId xmlns:p14="http://schemas.microsoft.com/office/powerpoint/2010/main" val="181562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14</a:t>
            </a:fld>
            <a:endParaRPr lang="zh-CN" altLang="en-US"/>
          </a:p>
        </p:txBody>
      </p:sp>
    </p:spTree>
    <p:extLst>
      <p:ext uri="{BB962C8B-B14F-4D97-AF65-F5344CB8AC3E}">
        <p14:creationId xmlns:p14="http://schemas.microsoft.com/office/powerpoint/2010/main" val="346370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15</a:t>
            </a:fld>
            <a:endParaRPr lang="zh-CN" altLang="en-US"/>
          </a:p>
        </p:txBody>
      </p:sp>
    </p:spTree>
    <p:extLst>
      <p:ext uri="{BB962C8B-B14F-4D97-AF65-F5344CB8AC3E}">
        <p14:creationId xmlns:p14="http://schemas.microsoft.com/office/powerpoint/2010/main" val="232043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16</a:t>
            </a:fld>
            <a:endParaRPr lang="zh-CN" altLang="en-US"/>
          </a:p>
        </p:txBody>
      </p:sp>
    </p:spTree>
    <p:extLst>
      <p:ext uri="{BB962C8B-B14F-4D97-AF65-F5344CB8AC3E}">
        <p14:creationId xmlns:p14="http://schemas.microsoft.com/office/powerpoint/2010/main" val="2039662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17</a:t>
            </a:fld>
            <a:endParaRPr lang="zh-CN" altLang="en-US"/>
          </a:p>
        </p:txBody>
      </p:sp>
    </p:spTree>
    <p:extLst>
      <p:ext uri="{BB962C8B-B14F-4D97-AF65-F5344CB8AC3E}">
        <p14:creationId xmlns:p14="http://schemas.microsoft.com/office/powerpoint/2010/main" val="164921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18</a:t>
            </a:fld>
            <a:endParaRPr lang="zh-CN" altLang="en-US"/>
          </a:p>
        </p:txBody>
      </p:sp>
    </p:spTree>
    <p:extLst>
      <p:ext uri="{BB962C8B-B14F-4D97-AF65-F5344CB8AC3E}">
        <p14:creationId xmlns:p14="http://schemas.microsoft.com/office/powerpoint/2010/main" val="264508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19</a:t>
            </a:fld>
            <a:endParaRPr lang="zh-CN" altLang="en-US"/>
          </a:p>
        </p:txBody>
      </p:sp>
    </p:spTree>
    <p:extLst>
      <p:ext uri="{BB962C8B-B14F-4D97-AF65-F5344CB8AC3E}">
        <p14:creationId xmlns:p14="http://schemas.microsoft.com/office/powerpoint/2010/main" val="1347600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20</a:t>
            </a:fld>
            <a:endParaRPr lang="zh-CN" altLang="en-US"/>
          </a:p>
        </p:txBody>
      </p:sp>
    </p:spTree>
    <p:extLst>
      <p:ext uri="{BB962C8B-B14F-4D97-AF65-F5344CB8AC3E}">
        <p14:creationId xmlns:p14="http://schemas.microsoft.com/office/powerpoint/2010/main" val="3885547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21</a:t>
            </a:fld>
            <a:endParaRPr lang="zh-CN" altLang="en-US"/>
          </a:p>
        </p:txBody>
      </p:sp>
    </p:spTree>
    <p:extLst>
      <p:ext uri="{BB962C8B-B14F-4D97-AF65-F5344CB8AC3E}">
        <p14:creationId xmlns:p14="http://schemas.microsoft.com/office/powerpoint/2010/main" val="2322136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22</a:t>
            </a:fld>
            <a:endParaRPr lang="zh-CN" altLang="en-US"/>
          </a:p>
        </p:txBody>
      </p:sp>
    </p:spTree>
    <p:extLst>
      <p:ext uri="{BB962C8B-B14F-4D97-AF65-F5344CB8AC3E}">
        <p14:creationId xmlns:p14="http://schemas.microsoft.com/office/powerpoint/2010/main" val="267123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23</a:t>
            </a:fld>
            <a:endParaRPr lang="zh-CN" altLang="en-US"/>
          </a:p>
        </p:txBody>
      </p:sp>
    </p:spTree>
    <p:extLst>
      <p:ext uri="{BB962C8B-B14F-4D97-AF65-F5344CB8AC3E}">
        <p14:creationId xmlns:p14="http://schemas.microsoft.com/office/powerpoint/2010/main" val="5163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a:t>
            </a:fld>
            <a:endParaRPr lang="zh-CN" altLang="en-US"/>
          </a:p>
        </p:txBody>
      </p:sp>
    </p:spTree>
    <p:extLst>
      <p:ext uri="{BB962C8B-B14F-4D97-AF65-F5344CB8AC3E}">
        <p14:creationId xmlns:p14="http://schemas.microsoft.com/office/powerpoint/2010/main" val="3769444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24</a:t>
            </a:fld>
            <a:endParaRPr lang="zh-CN" altLang="en-US"/>
          </a:p>
        </p:txBody>
      </p:sp>
    </p:spTree>
    <p:extLst>
      <p:ext uri="{BB962C8B-B14F-4D97-AF65-F5344CB8AC3E}">
        <p14:creationId xmlns:p14="http://schemas.microsoft.com/office/powerpoint/2010/main" val="376237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25</a:t>
            </a:fld>
            <a:endParaRPr lang="zh-CN" altLang="en-US"/>
          </a:p>
        </p:txBody>
      </p:sp>
    </p:spTree>
    <p:extLst>
      <p:ext uri="{BB962C8B-B14F-4D97-AF65-F5344CB8AC3E}">
        <p14:creationId xmlns:p14="http://schemas.microsoft.com/office/powerpoint/2010/main" val="237831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26</a:t>
            </a:fld>
            <a:endParaRPr lang="zh-CN" altLang="en-US"/>
          </a:p>
        </p:txBody>
      </p:sp>
    </p:spTree>
    <p:extLst>
      <p:ext uri="{BB962C8B-B14F-4D97-AF65-F5344CB8AC3E}">
        <p14:creationId xmlns:p14="http://schemas.microsoft.com/office/powerpoint/2010/main" val="233629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27</a:t>
            </a:fld>
            <a:endParaRPr lang="zh-CN" altLang="en-US"/>
          </a:p>
        </p:txBody>
      </p:sp>
    </p:spTree>
    <p:extLst>
      <p:ext uri="{BB962C8B-B14F-4D97-AF65-F5344CB8AC3E}">
        <p14:creationId xmlns:p14="http://schemas.microsoft.com/office/powerpoint/2010/main" val="1676563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28</a:t>
            </a:fld>
            <a:endParaRPr lang="zh-CN" altLang="en-US"/>
          </a:p>
        </p:txBody>
      </p:sp>
    </p:spTree>
    <p:extLst>
      <p:ext uri="{BB962C8B-B14F-4D97-AF65-F5344CB8AC3E}">
        <p14:creationId xmlns:p14="http://schemas.microsoft.com/office/powerpoint/2010/main" val="49302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29</a:t>
            </a:fld>
            <a:endParaRPr lang="zh-CN" altLang="en-US"/>
          </a:p>
        </p:txBody>
      </p:sp>
    </p:spTree>
    <p:extLst>
      <p:ext uri="{BB962C8B-B14F-4D97-AF65-F5344CB8AC3E}">
        <p14:creationId xmlns:p14="http://schemas.microsoft.com/office/powerpoint/2010/main" val="386056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7</a:t>
            </a:fld>
            <a:endParaRPr lang="zh-CN" altLang="en-US"/>
          </a:p>
        </p:txBody>
      </p:sp>
    </p:spTree>
    <p:extLst>
      <p:ext uri="{BB962C8B-B14F-4D97-AF65-F5344CB8AC3E}">
        <p14:creationId xmlns:p14="http://schemas.microsoft.com/office/powerpoint/2010/main" val="259977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8</a:t>
            </a:fld>
            <a:endParaRPr lang="zh-CN" altLang="en-US"/>
          </a:p>
        </p:txBody>
      </p:sp>
    </p:spTree>
    <p:extLst>
      <p:ext uri="{BB962C8B-B14F-4D97-AF65-F5344CB8AC3E}">
        <p14:creationId xmlns:p14="http://schemas.microsoft.com/office/powerpoint/2010/main" val="855022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9</a:t>
            </a:fld>
            <a:endParaRPr lang="zh-CN" altLang="en-US"/>
          </a:p>
        </p:txBody>
      </p:sp>
    </p:spTree>
    <p:extLst>
      <p:ext uri="{BB962C8B-B14F-4D97-AF65-F5344CB8AC3E}">
        <p14:creationId xmlns:p14="http://schemas.microsoft.com/office/powerpoint/2010/main" val="1344170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10</a:t>
            </a:fld>
            <a:endParaRPr lang="zh-CN" altLang="en-US"/>
          </a:p>
        </p:txBody>
      </p:sp>
    </p:spTree>
    <p:extLst>
      <p:ext uri="{BB962C8B-B14F-4D97-AF65-F5344CB8AC3E}">
        <p14:creationId xmlns:p14="http://schemas.microsoft.com/office/powerpoint/2010/main" val="104426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11</a:t>
            </a:fld>
            <a:endParaRPr lang="zh-CN" altLang="en-US"/>
          </a:p>
        </p:txBody>
      </p:sp>
    </p:spTree>
    <p:extLst>
      <p:ext uri="{BB962C8B-B14F-4D97-AF65-F5344CB8AC3E}">
        <p14:creationId xmlns:p14="http://schemas.microsoft.com/office/powerpoint/2010/main" val="2314550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12</a:t>
            </a:fld>
            <a:endParaRPr lang="zh-CN" altLang="en-US"/>
          </a:p>
        </p:txBody>
      </p:sp>
    </p:spTree>
    <p:extLst>
      <p:ext uri="{BB962C8B-B14F-4D97-AF65-F5344CB8AC3E}">
        <p14:creationId xmlns:p14="http://schemas.microsoft.com/office/powerpoint/2010/main" val="414946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13</a:t>
            </a:fld>
            <a:endParaRPr lang="zh-CN" altLang="en-US"/>
          </a:p>
        </p:txBody>
      </p:sp>
    </p:spTree>
    <p:extLst>
      <p:ext uri="{BB962C8B-B14F-4D97-AF65-F5344CB8AC3E}">
        <p14:creationId xmlns:p14="http://schemas.microsoft.com/office/powerpoint/2010/main" val="1331913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12194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87637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406235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214627" cy="6858000"/>
          </a:xfrm>
          <a:prstGeom prst="rect">
            <a:avLst/>
          </a:prstGeom>
        </p:spPr>
      </p:pic>
    </p:spTree>
    <p:extLst>
      <p:ext uri="{BB962C8B-B14F-4D97-AF65-F5344CB8AC3E}">
        <p14:creationId xmlns:p14="http://schemas.microsoft.com/office/powerpoint/2010/main" val="1345765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31259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27224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52544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4820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399067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15600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3912180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78114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microsoft.com/office/2007/relationships/media" Target="../media/media1.mp3"/><Relationship Id="rId15" Type="http://schemas.openxmlformats.org/officeDocument/2006/relationships/audio" Target="../media/media1.mp3"/><Relationship Id="rId16" Type="http://schemas.openxmlformats.org/officeDocument/2006/relationships/tags" Target="../tags/tag15.xml"/><Relationship Id="rId17" Type="http://schemas.openxmlformats.org/officeDocument/2006/relationships/slideLayout" Target="../slideLayouts/slideLayout2.xml"/><Relationship Id="rId18" Type="http://schemas.openxmlformats.org/officeDocument/2006/relationships/notesSlide" Target="../notesSlides/notesSlide1.xml"/><Relationship Id="rId1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jpe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chart" Target="../charts/chart1.xml"/><Relationship Id="rId1" Type="http://schemas.openxmlformats.org/officeDocument/2006/relationships/tags" Target="../tags/tag17.xml"/><Relationship Id="rId2"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3" name="PA_矩形 62"/>
          <p:cNvSpPr/>
          <p:nvPr>
            <p:custDataLst>
              <p:tags r:id="rId1"/>
            </p:custDataLst>
          </p:nvPr>
        </p:nvSpPr>
        <p:spPr>
          <a:xfrm>
            <a:off x="12192529" y="-297"/>
            <a:ext cx="10160881" cy="6858594"/>
          </a:xfrm>
          <a:prstGeom prst="rect">
            <a:avLst/>
          </a:prstGeom>
          <a:noFill/>
          <a:ln w="12700" cap="flat" cmpd="sng" algn="ctr">
            <a:noFill/>
            <a:prstDash val="solid"/>
            <a:miter lim="800000"/>
          </a:ln>
          <a:effectLst/>
          <a:scene3d>
            <a:camera prst="perspectiveFront" fov="2700000">
              <a:rot lat="0" lon="19800000" rev="0"/>
            </a:camera>
            <a:lightRig rig="threePt" dir="t"/>
          </a:scene3d>
          <a:sp3d z="-1759916"/>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PA_直接连接符 73"/>
          <p:cNvCxnSpPr/>
          <p:nvPr>
            <p:custDataLst>
              <p:tags r:id="rId2"/>
            </p:custDataLst>
          </p:nvPr>
        </p:nvCxnSpPr>
        <p:spPr>
          <a:xfrm>
            <a:off x="2115398" y="3439633"/>
            <a:ext cx="8120568" cy="17524"/>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75" name="PA_文本框 74"/>
          <p:cNvSpPr txBox="1"/>
          <p:nvPr>
            <p:custDataLst>
              <p:tags r:id="rId3"/>
            </p:custDataLst>
          </p:nvPr>
        </p:nvSpPr>
        <p:spPr>
          <a:xfrm>
            <a:off x="2115398" y="1648810"/>
            <a:ext cx="8500563" cy="861774"/>
          </a:xfrm>
          <a:prstGeom prst="rect">
            <a:avLst/>
          </a:prstGeom>
          <a:noFill/>
        </p:spPr>
        <p:txBody>
          <a:bodyPr wrap="square" rtlCol="0">
            <a:spAutoFit/>
          </a:bodyPr>
          <a:lstStyle/>
          <a:p>
            <a:r>
              <a:rPr lang="en-US" altLang="zh-CN" sz="5000" b="1" dirty="0" smtClean="0">
                <a:solidFill>
                  <a:schemeClr val="bg1"/>
                </a:solidFill>
                <a:latin typeface="方正姚体" panose="02010601030101010101" pitchFamily="2" charset="-122"/>
                <a:ea typeface="方正姚体" panose="02010601030101010101" pitchFamily="2" charset="-122"/>
              </a:rPr>
              <a:t>2017</a:t>
            </a:r>
            <a:r>
              <a:rPr lang="zh-CN" altLang="en-US" sz="5000" b="1" dirty="0" smtClean="0">
                <a:solidFill>
                  <a:schemeClr val="bg1"/>
                </a:solidFill>
                <a:latin typeface="方正姚体" panose="02010601030101010101" pitchFamily="2" charset="-122"/>
                <a:ea typeface="方正姚体" panose="02010601030101010101" pitchFamily="2" charset="-122"/>
              </a:rPr>
              <a:t>级清华大学工程管理硕士</a:t>
            </a:r>
            <a:endParaRPr lang="zh-CN" altLang="en-US" sz="5000" b="1" dirty="0">
              <a:solidFill>
                <a:schemeClr val="bg1"/>
              </a:solidFill>
              <a:latin typeface="方正姚体" panose="02010601030101010101" pitchFamily="2" charset="-122"/>
              <a:ea typeface="方正姚体" panose="02010601030101010101" pitchFamily="2" charset="-122"/>
            </a:endParaRPr>
          </a:p>
        </p:txBody>
      </p:sp>
      <p:sp>
        <p:nvSpPr>
          <p:cNvPr id="94" name="PA_文本框 93"/>
          <p:cNvSpPr txBox="1"/>
          <p:nvPr>
            <p:custDataLst>
              <p:tags r:id="rId4"/>
            </p:custDataLst>
          </p:nvPr>
        </p:nvSpPr>
        <p:spPr>
          <a:xfrm>
            <a:off x="5474787" y="171387"/>
            <a:ext cx="1063112" cy="461665"/>
          </a:xfrm>
          <a:prstGeom prst="rect">
            <a:avLst/>
          </a:prstGeom>
          <a:noFill/>
        </p:spPr>
        <p:txBody>
          <a:bodyPr wrap="none" rtlCol="0">
            <a:spAutoFit/>
          </a:bodyPr>
          <a:lstStyle/>
          <a:p>
            <a:r>
              <a:rPr lang="en-US" altLang="zh-CN" sz="2400" dirty="0" smtClean="0">
                <a:solidFill>
                  <a:schemeClr val="bg1"/>
                </a:solidFill>
                <a:latin typeface="Gulim" panose="020B0600000101010101" pitchFamily="34" charset="-127"/>
                <a:ea typeface="Gulim" panose="020B0600000101010101" pitchFamily="34" charset="-127"/>
              </a:rPr>
              <a:t>LOGO</a:t>
            </a:r>
            <a:endParaRPr lang="zh-CN" altLang="en-US" sz="2400" dirty="0">
              <a:solidFill>
                <a:schemeClr val="bg1"/>
              </a:solidFill>
              <a:latin typeface="Gulim" panose="020B0600000101010101" pitchFamily="34" charset="-127"/>
              <a:ea typeface="Gulim" panose="020B0600000101010101" pitchFamily="34" charset="-127"/>
            </a:endParaRPr>
          </a:p>
        </p:txBody>
      </p:sp>
      <p:sp>
        <p:nvSpPr>
          <p:cNvPr id="4" name="PA_文本框 3"/>
          <p:cNvSpPr txBox="1"/>
          <p:nvPr>
            <p:custDataLst>
              <p:tags r:id="rId5"/>
            </p:custDataLst>
          </p:nvPr>
        </p:nvSpPr>
        <p:spPr>
          <a:xfrm>
            <a:off x="5055048" y="2910694"/>
            <a:ext cx="2829621" cy="369332"/>
          </a:xfrm>
          <a:prstGeom prst="rect">
            <a:avLst/>
          </a:prstGeom>
          <a:noFill/>
        </p:spPr>
        <p:txBody>
          <a:bodyPr wrap="none" rtlCol="0">
            <a:spAutoFit/>
          </a:bodyPr>
          <a:lstStyle/>
          <a:p>
            <a:r>
              <a:rPr lang="zh-CN" altLang="en-US" dirty="0" smtClean="0">
                <a:solidFill>
                  <a:schemeClr val="bg1"/>
                </a:solidFill>
              </a:rPr>
              <a:t>入学导引课程</a:t>
            </a:r>
            <a:r>
              <a:rPr lang="en-US" altLang="zh-CN" dirty="0" smtClean="0">
                <a:solidFill>
                  <a:schemeClr val="bg1"/>
                </a:solidFill>
              </a:rPr>
              <a:t>XLP</a:t>
            </a:r>
            <a:r>
              <a:rPr lang="zh-CN" altLang="en-US" dirty="0" smtClean="0">
                <a:solidFill>
                  <a:schemeClr val="bg1"/>
                </a:solidFill>
              </a:rPr>
              <a:t>学生手册</a:t>
            </a:r>
            <a:endParaRPr lang="zh-CN" altLang="en-US" dirty="0">
              <a:solidFill>
                <a:schemeClr val="bg1"/>
              </a:solidFill>
            </a:endParaRPr>
          </a:p>
        </p:txBody>
      </p:sp>
      <p:sp>
        <p:nvSpPr>
          <p:cNvPr id="17" name="PA_任意多边形 16"/>
          <p:cNvSpPr/>
          <p:nvPr>
            <p:custDataLst>
              <p:tags r:id="rId6"/>
            </p:custDataLst>
          </p:nvPr>
        </p:nvSpPr>
        <p:spPr>
          <a:xfrm>
            <a:off x="5068531" y="4659118"/>
            <a:ext cx="1889107"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2">
              <a:lumMod val="9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任意多边形 17"/>
          <p:cNvSpPr/>
          <p:nvPr>
            <p:custDataLst>
              <p:tags r:id="rId7"/>
            </p:custDataLst>
          </p:nvPr>
        </p:nvSpPr>
        <p:spPr>
          <a:xfrm>
            <a:off x="5055048" y="4659118"/>
            <a:ext cx="1902590"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文本框 18"/>
          <p:cNvSpPr txBox="1"/>
          <p:nvPr>
            <p:custDataLst>
              <p:tags r:id="rId8"/>
            </p:custDataLst>
          </p:nvPr>
        </p:nvSpPr>
        <p:spPr>
          <a:xfrm>
            <a:off x="5676435" y="5220985"/>
            <a:ext cx="646331" cy="369332"/>
          </a:xfrm>
          <a:prstGeom prst="rect">
            <a:avLst/>
          </a:prstGeom>
          <a:noFill/>
        </p:spPr>
        <p:txBody>
          <a:bodyPr wrap="none" rtlCol="0">
            <a:spAutoFit/>
          </a:bodyPr>
          <a:lstStyle/>
          <a:p>
            <a:r>
              <a:rPr lang="en-US" altLang="zh-CN" dirty="0" smtClean="0">
                <a:solidFill>
                  <a:schemeClr val="bg1"/>
                </a:solidFill>
                <a:latin typeface="GulimChe" panose="020B0609000101010101" pitchFamily="49" charset="-127"/>
                <a:ea typeface="GulimChe" panose="020B0609000101010101" pitchFamily="49" charset="-127"/>
              </a:rPr>
              <a:t>100%</a:t>
            </a:r>
            <a:endParaRPr lang="zh-CN" altLang="en-US" dirty="0">
              <a:solidFill>
                <a:schemeClr val="bg1"/>
              </a:solidFill>
              <a:latin typeface="GulimChe" panose="020B0609000101010101" pitchFamily="49" charset="-127"/>
              <a:ea typeface="GulimChe" panose="020B0609000101010101" pitchFamily="49" charset="-127"/>
            </a:endParaRPr>
          </a:p>
        </p:txBody>
      </p:sp>
      <p:sp>
        <p:nvSpPr>
          <p:cNvPr id="3" name="PA_文本框 2"/>
          <p:cNvSpPr txBox="1"/>
          <p:nvPr>
            <p:custDataLst>
              <p:tags r:id="rId9"/>
            </p:custDataLst>
          </p:nvPr>
        </p:nvSpPr>
        <p:spPr>
          <a:xfrm>
            <a:off x="5516794" y="4164697"/>
            <a:ext cx="992579" cy="369332"/>
          </a:xfrm>
          <a:prstGeom prst="rect">
            <a:avLst/>
          </a:prstGeom>
          <a:noFill/>
        </p:spPr>
        <p:txBody>
          <a:bodyPr wrap="none" rtlCol="0">
            <a:spAutoFit/>
          </a:bodyPr>
          <a:lstStyle/>
          <a:p>
            <a:r>
              <a:rPr lang="en-US" altLang="zh-CN" dirty="0" smtClean="0">
                <a:solidFill>
                  <a:schemeClr val="bg1"/>
                </a:solidFill>
                <a:latin typeface="GulimChe" panose="020B0609000101010101" pitchFamily="49" charset="-127"/>
                <a:ea typeface="GulimChe" panose="020B0609000101010101" pitchFamily="49" charset="-127"/>
              </a:rPr>
              <a:t>Loading</a:t>
            </a:r>
            <a:endParaRPr lang="zh-CN" altLang="en-US" dirty="0">
              <a:solidFill>
                <a:schemeClr val="bg1"/>
              </a:solidFill>
              <a:latin typeface="GulimChe" panose="020B0609000101010101" pitchFamily="49" charset="-127"/>
              <a:ea typeface="GulimChe" panose="020B0609000101010101" pitchFamily="49" charset="-127"/>
            </a:endParaRPr>
          </a:p>
        </p:txBody>
      </p:sp>
      <p:cxnSp>
        <p:nvCxnSpPr>
          <p:cNvPr id="6" name="PA_ElbowConnector 5"/>
          <p:cNvCxnSpPr/>
          <p:nvPr>
            <p:custDataLst>
              <p:tags r:id="rId10"/>
            </p:custDataLst>
          </p:nvPr>
        </p:nvCxnSpPr>
        <p:spPr>
          <a:xfrm flipV="1">
            <a:off x="1107042" y="1505801"/>
            <a:ext cx="1104016" cy="471055"/>
          </a:xfrm>
          <a:prstGeom prst="bentConnector3">
            <a:avLst>
              <a:gd name="adj1" fmla="val -197"/>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PA_ElbowConnector 11"/>
          <p:cNvCxnSpPr/>
          <p:nvPr>
            <p:custDataLst>
              <p:tags r:id="rId11"/>
            </p:custDataLst>
          </p:nvPr>
        </p:nvCxnSpPr>
        <p:spPr>
          <a:xfrm>
            <a:off x="10014761" y="1482436"/>
            <a:ext cx="1088884" cy="494420"/>
          </a:xfrm>
          <a:prstGeom prst="bentConnector3">
            <a:avLst>
              <a:gd name="adj1" fmla="val 10089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PA_ElbowConnector 36"/>
          <p:cNvCxnSpPr/>
          <p:nvPr>
            <p:custDataLst>
              <p:tags r:id="rId12"/>
            </p:custDataLst>
          </p:nvPr>
        </p:nvCxnSpPr>
        <p:spPr>
          <a:xfrm>
            <a:off x="1092963" y="5592695"/>
            <a:ext cx="1168030" cy="517605"/>
          </a:xfrm>
          <a:prstGeom prst="bentConnector3">
            <a:avLst>
              <a:gd name="adj1" fmla="val -100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PA_ElbowConnector 40"/>
          <p:cNvCxnSpPr/>
          <p:nvPr>
            <p:custDataLst>
              <p:tags r:id="rId13"/>
            </p:custDataLst>
          </p:nvPr>
        </p:nvCxnSpPr>
        <p:spPr>
          <a:xfrm flipV="1">
            <a:off x="9892145" y="5480357"/>
            <a:ext cx="1211500" cy="629943"/>
          </a:xfrm>
          <a:prstGeom prst="bentConnector3">
            <a:avLst>
              <a:gd name="adj1" fmla="val 9917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A_Vexento - Masked Heroes">
            <a:hlinkClick r:id="" action="ppaction://media"/>
          </p:cNvPr>
          <p:cNvPicPr>
            <a:picLocks noChangeAspect="1"/>
          </p:cNvPicPr>
          <p:nvPr>
            <a:audioFile r:link="rId15"/>
            <p:custDataLst>
              <p:tags r:id="rId16"/>
            </p:custDataLst>
            <p:extLst>
              <p:ext uri="{DAA4B4D4-6D71-4841-9C94-3DE7FCFB9230}">
                <p14:media xmlns:p14="http://schemas.microsoft.com/office/powerpoint/2010/main" r:embed="rId14"/>
              </p:ext>
            </p:extLst>
          </p:nvPr>
        </p:nvPicPr>
        <p:blipFill>
          <a:blip r:embed="rId19"/>
          <a:stretch>
            <a:fillRect/>
          </a:stretch>
        </p:blipFill>
        <p:spPr>
          <a:xfrm>
            <a:off x="12716601" y="0"/>
            <a:ext cx="609600" cy="609600"/>
          </a:xfrm>
          <a:prstGeom prst="rect">
            <a:avLst/>
          </a:prstGeom>
        </p:spPr>
      </p:pic>
    </p:spTree>
    <p:extLst>
      <p:ext uri="{BB962C8B-B14F-4D97-AF65-F5344CB8AC3E}">
        <p14:creationId xmlns:p14="http://schemas.microsoft.com/office/powerpoint/2010/main" val="2732650569"/>
      </p:ext>
    </p:extLst>
  </p:cSld>
  <p:clrMapOvr>
    <a:masterClrMapping/>
  </p:clrMapOvr>
  <mc:AlternateContent xmlns:mc="http://schemas.openxmlformats.org/markup-compatibility/2006" xmlns:p14="http://schemas.microsoft.com/office/powerpoint/2010/main">
    <mc:Choice Requires="p14">
      <p:transition p14:dur="0" advTm="6973"/>
    </mc:Choice>
    <mc:Fallback xmlns="">
      <p:transition advTm="6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53" presetClass="entr" presetSubtype="52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par>
                                <p:cTn id="15" presetID="53" presetClass="entr" presetSubtype="52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anim calcmode="lin" valueType="num">
                                      <p:cBhvr>
                                        <p:cTn id="27" dur="500" fill="hold"/>
                                        <p:tgtEl>
                                          <p:spTgt spid="37"/>
                                        </p:tgtEl>
                                        <p:attrNameLst>
                                          <p:attrName>ppt_x</p:attrName>
                                        </p:attrNameLst>
                                      </p:cBhvr>
                                      <p:tavLst>
                                        <p:tav tm="0">
                                          <p:val>
                                            <p:fltVal val="0.5"/>
                                          </p:val>
                                        </p:tav>
                                        <p:tav tm="100000">
                                          <p:val>
                                            <p:strVal val="#ppt_x"/>
                                          </p:val>
                                        </p:tav>
                                      </p:tavLst>
                                    </p:anim>
                                    <p:anim calcmode="lin" valueType="num">
                                      <p:cBhvr>
                                        <p:cTn id="28" dur="500" fill="hold"/>
                                        <p:tgtEl>
                                          <p:spTgt spid="37"/>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fltVal val="0.5"/>
                                          </p:val>
                                        </p:tav>
                                        <p:tav tm="100000">
                                          <p:val>
                                            <p:strVal val="#ppt_x"/>
                                          </p:val>
                                        </p:tav>
                                      </p:tavLst>
                                    </p:anim>
                                    <p:anim calcmode="lin" valueType="num">
                                      <p:cBhvr>
                                        <p:cTn id="35" dur="500" fill="hold"/>
                                        <p:tgtEl>
                                          <p:spTgt spid="41"/>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41" presetClass="entr" presetSubtype="0" fill="hold" grpId="1" nodeType="afterEffect">
                                  <p:stCondLst>
                                    <p:cond delay="0"/>
                                  </p:stCondLst>
                                  <p:iterate type="lt">
                                    <p:tmPct val="5000"/>
                                  </p:iterate>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75"/>
                                        </p:tgtEl>
                                        <p:attrNameLst>
                                          <p:attrName>ppt_y</p:attrName>
                                        </p:attrNameLst>
                                      </p:cBhvr>
                                      <p:tavLst>
                                        <p:tav tm="0">
                                          <p:val>
                                            <p:strVal val="#ppt_y"/>
                                          </p:val>
                                        </p:tav>
                                        <p:tav tm="100000">
                                          <p:val>
                                            <p:strVal val="#ppt_y"/>
                                          </p:val>
                                        </p:tav>
                                      </p:tavLst>
                                    </p:anim>
                                    <p:anim calcmode="lin" valueType="num">
                                      <p:cBhvr>
                                        <p:cTn id="41"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75"/>
                                        </p:tgtEl>
                                      </p:cBhvr>
                                    </p:animEffect>
                                  </p:childTnLst>
                                </p:cTn>
                              </p:par>
                            </p:childTnLst>
                          </p:cTn>
                        </p:par>
                        <p:par>
                          <p:cTn id="44" fill="hold">
                            <p:stCondLst>
                              <p:cond delay="1350"/>
                            </p:stCondLst>
                            <p:childTnLst>
                              <p:par>
                                <p:cTn id="45" presetID="41" presetClass="entr" presetSubtype="0" fill="hold" grpId="0" nodeType="afterEffect">
                                  <p:stCondLst>
                                    <p:cond delay="0"/>
                                  </p:stCondLst>
                                  <p:iterate type="lt">
                                    <p:tmPct val="6000"/>
                                  </p:iterate>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4"/>
                                        </p:tgtEl>
                                        <p:attrNameLst>
                                          <p:attrName>ppt_y</p:attrName>
                                        </p:attrNameLst>
                                      </p:cBhvr>
                                      <p:tavLst>
                                        <p:tav tm="0">
                                          <p:val>
                                            <p:strVal val="#ppt_y"/>
                                          </p:val>
                                        </p:tav>
                                        <p:tav tm="100000">
                                          <p:val>
                                            <p:strVal val="#ppt_y"/>
                                          </p:val>
                                        </p:tav>
                                      </p:tavLst>
                                    </p:anim>
                                    <p:anim calcmode="lin" valueType="num">
                                      <p:cBhvr>
                                        <p:cTn id="4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4"/>
                                        </p:tgtEl>
                                      </p:cBhvr>
                                    </p:animEffect>
                                  </p:childTnLst>
                                </p:cTn>
                              </p:par>
                              <p:par>
                                <p:cTn id="52" presetID="22" presetClass="entr" presetSubtype="8"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500"/>
                                        <p:tgtEl>
                                          <p:spTgt spid="94"/>
                                        </p:tgtEl>
                                      </p:cBhvr>
                                    </p:animEffect>
                                  </p:childTnLst>
                                </p:cTn>
                              </p:par>
                            </p:childTnLst>
                          </p:cTn>
                        </p:par>
                        <p:par>
                          <p:cTn id="58" fill="hold">
                            <p:stCondLst>
                              <p:cond delay="2210"/>
                            </p:stCondLst>
                            <p:childTnLst>
                              <p:par>
                                <p:cTn id="59" presetID="10" presetClass="entr" presetSubtype="0"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2710"/>
                            </p:stCondLst>
                            <p:childTnLst>
                              <p:par>
                                <p:cTn id="66" presetID="22" presetClass="entr" presetSubtype="8"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3000"/>
                                        <p:tgtEl>
                                          <p:spTgt spid="18"/>
                                        </p:tgtEl>
                                      </p:cBhvr>
                                    </p:animEffect>
                                  </p:childTnLst>
                                </p:cTn>
                              </p:par>
                            </p:childTnLst>
                          </p:cTn>
                        </p:par>
                        <p:par>
                          <p:cTn id="69" fill="hold">
                            <p:stCondLst>
                              <p:cond delay="5710"/>
                            </p:stCondLst>
                            <p:childTnLst>
                              <p:par>
                                <p:cTn id="70" presetID="10" presetClass="entr" presetSubtype="0"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26" presetClass="emph" presetSubtype="0" repeatCount="2000" fill="hold" grpId="1" nodeType="withEffect">
                                  <p:stCondLst>
                                    <p:cond delay="0"/>
                                  </p:stCondLst>
                                  <p:childTnLst>
                                    <p:animEffect transition="out" filter="fade">
                                      <p:cBhvr>
                                        <p:cTn id="74" dur="500" tmFilter="0, 0; .2, .5; .8, .5; 1, 0"/>
                                        <p:tgtEl>
                                          <p:spTgt spid="19"/>
                                        </p:tgtEl>
                                      </p:cBhvr>
                                    </p:animEffect>
                                    <p:animScale>
                                      <p:cBhvr>
                                        <p:cTn id="75"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6" repeatCount="indefinite" fill="hold" display="0">
                  <p:stCondLst>
                    <p:cond delay="indefinite"/>
                  </p:stCondLst>
                  <p:endCondLst>
                    <p:cond evt="onStopAudio" delay="0">
                      <p:tgtEl>
                        <p:sldTgt/>
                      </p:tgtEl>
                    </p:cond>
                  </p:endCondLst>
                </p:cTn>
                <p:tgtEl>
                  <p:spTgt spid="13"/>
                </p:tgtEl>
              </p:cMediaNode>
            </p:audio>
          </p:childTnLst>
        </p:cTn>
      </p:par>
    </p:tnLst>
    <p:bldLst>
      <p:bldP spid="75" grpId="1"/>
      <p:bldP spid="94" grpId="0"/>
      <p:bldP spid="4" grpId="0"/>
      <p:bldP spid="17" grpId="0" animBg="1"/>
      <p:bldP spid="18" grpId="0" animBg="1"/>
      <p:bldP spid="19" grpId="0"/>
      <p:bldP spid="19" grpId="1"/>
      <p:bldP spid="3" grpId="0"/>
    </p:bldLst>
  </p:timing>
  <p:extLst mod="1">
    <p:ext uri="{E180D4A7-C9FB-4DFB-919C-405C955672EB}">
      <p14:showEvtLst xmlns:p14="http://schemas.microsoft.com/office/powerpoint/2010/main">
        <p14:playEvt time="0"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908056" y="-4497"/>
            <a:ext cx="2160784"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Key </a:t>
            </a:r>
          </a:p>
          <a:p>
            <a:r>
              <a:rPr lang="en-US" altLang="zh-CN" sz="4000" dirty="0" smtClean="0">
                <a:solidFill>
                  <a:schemeClr val="bg1"/>
                </a:solidFill>
                <a:latin typeface="Calibri Light" panose="020F0302020204030204" pitchFamily="34" charset="0"/>
              </a:rPr>
              <a:t>Members</a:t>
            </a:r>
            <a:endParaRPr lang="zh-CN" altLang="en-US"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流程图: 联系 5"/>
          <p:cNvSpPr/>
          <p:nvPr/>
        </p:nvSpPr>
        <p:spPr>
          <a:xfrm>
            <a:off x="5843644"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联系 6"/>
          <p:cNvSpPr/>
          <p:nvPr/>
        </p:nvSpPr>
        <p:spPr>
          <a:xfrm>
            <a:off x="6031907"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联系 7"/>
          <p:cNvSpPr/>
          <p:nvPr/>
        </p:nvSpPr>
        <p:spPr>
          <a:xfrm>
            <a:off x="6220170"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57250" y="2709078"/>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0" name="椭圆 8"/>
          <p:cNvSpPr/>
          <p:nvPr/>
        </p:nvSpPr>
        <p:spPr>
          <a:xfrm>
            <a:off x="4274742" y="2709078"/>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1" name="椭圆 8"/>
          <p:cNvSpPr/>
          <p:nvPr/>
        </p:nvSpPr>
        <p:spPr>
          <a:xfrm>
            <a:off x="6292234" y="2709078"/>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5">
              <a:extLst>
                <a:ext uri="{28A0092B-C50C-407E-A947-70E740481C1C}">
                  <a14:useLocalDpi xmlns:a14="http://schemas.microsoft.com/office/drawing/2010/main" val="0"/>
                </a:ext>
              </a:extLst>
            </a:blip>
            <a:srcRect/>
            <a:stretch>
              <a:fillRect l="-31078" t="-4941" r="-37334" b="-110813"/>
            </a:stretch>
          </a:bli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2" name="椭圆 8"/>
          <p:cNvSpPr/>
          <p:nvPr/>
        </p:nvSpPr>
        <p:spPr>
          <a:xfrm>
            <a:off x="8309726" y="2709078"/>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cstate="print">
              <a:extLst>
                <a:ext uri="{28A0092B-C50C-407E-A947-70E740481C1C}">
                  <a14:useLocalDpi xmlns:a14="http://schemas.microsoft.com/office/drawing/2010/main" val="0"/>
                </a:ext>
              </a:extLst>
            </a:blip>
            <a:srcRect/>
            <a:stretch>
              <a:fillRect l="-99536" r="-12446" b="-38830"/>
            </a:stretch>
          </a:bli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3" name="椭圆 8"/>
          <p:cNvSpPr/>
          <p:nvPr/>
        </p:nvSpPr>
        <p:spPr>
          <a:xfrm>
            <a:off x="2187188"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椭圆 8"/>
          <p:cNvSpPr/>
          <p:nvPr/>
        </p:nvSpPr>
        <p:spPr>
          <a:xfrm>
            <a:off x="4204680"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5" name="椭圆 8"/>
          <p:cNvSpPr/>
          <p:nvPr/>
        </p:nvSpPr>
        <p:spPr>
          <a:xfrm>
            <a:off x="6222172"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6" name="椭圆 8"/>
          <p:cNvSpPr/>
          <p:nvPr/>
        </p:nvSpPr>
        <p:spPr>
          <a:xfrm>
            <a:off x="8239663"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7" name="矩形 16"/>
          <p:cNvSpPr>
            <a:spLocks noChangeArrowheads="1"/>
          </p:cNvSpPr>
          <p:nvPr/>
        </p:nvSpPr>
        <p:spPr bwMode="auto">
          <a:xfrm>
            <a:off x="2453299" y="4409721"/>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en-US" altLang="zh-CN" sz="1600" b="1" cap="all" dirty="0" smtClean="0">
                <a:solidFill>
                  <a:prstClr val="black"/>
                </a:solidFill>
                <a:latin typeface="微软雅黑" pitchFamily="34" charset="-122"/>
                <a:ea typeface="微软雅黑" pitchFamily="34" charset="-122"/>
                <a:cs typeface="+mj-cs"/>
              </a:rPr>
              <a:t>name</a:t>
            </a:r>
            <a:endParaRPr lang="en-US" altLang="zh-CN" sz="1600" b="1" cap="all" dirty="0">
              <a:solidFill>
                <a:prstClr val="black"/>
              </a:solidFill>
              <a:latin typeface="微软雅黑" pitchFamily="34" charset="-122"/>
              <a:ea typeface="微软雅黑" pitchFamily="34" charset="-122"/>
              <a:cs typeface="+mj-cs"/>
            </a:endParaRPr>
          </a:p>
        </p:txBody>
      </p:sp>
      <p:sp>
        <p:nvSpPr>
          <p:cNvPr id="18" name="矩形 17"/>
          <p:cNvSpPr>
            <a:spLocks noChangeArrowheads="1"/>
          </p:cNvSpPr>
          <p:nvPr/>
        </p:nvSpPr>
        <p:spPr bwMode="auto">
          <a:xfrm>
            <a:off x="4470791" y="4409721"/>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en-US" altLang="zh-CN" sz="1600" b="1" cap="all" dirty="0" smtClean="0">
                <a:solidFill>
                  <a:prstClr val="black"/>
                </a:solidFill>
                <a:latin typeface="微软雅黑" pitchFamily="34" charset="-122"/>
                <a:ea typeface="微软雅黑" pitchFamily="34" charset="-122"/>
                <a:cs typeface="+mj-cs"/>
              </a:rPr>
              <a:t>name</a:t>
            </a:r>
            <a:endParaRPr lang="en-US" altLang="zh-CN" sz="1600" b="1" cap="all" dirty="0">
              <a:solidFill>
                <a:prstClr val="black"/>
              </a:solidFill>
              <a:latin typeface="微软雅黑" pitchFamily="34" charset="-122"/>
              <a:ea typeface="微软雅黑" pitchFamily="34" charset="-122"/>
              <a:cs typeface="+mj-cs"/>
            </a:endParaRPr>
          </a:p>
        </p:txBody>
      </p:sp>
      <p:sp>
        <p:nvSpPr>
          <p:cNvPr id="19" name="矩形 18"/>
          <p:cNvSpPr>
            <a:spLocks noChangeArrowheads="1"/>
          </p:cNvSpPr>
          <p:nvPr/>
        </p:nvSpPr>
        <p:spPr bwMode="auto">
          <a:xfrm>
            <a:off x="6488283" y="4409721"/>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en-US" altLang="zh-CN" sz="1600" b="1" cap="all" dirty="0" smtClean="0">
                <a:solidFill>
                  <a:prstClr val="black"/>
                </a:solidFill>
                <a:latin typeface="微软雅黑" pitchFamily="34" charset="-122"/>
                <a:ea typeface="微软雅黑" pitchFamily="34" charset="-122"/>
                <a:cs typeface="+mj-cs"/>
              </a:rPr>
              <a:t>name</a:t>
            </a:r>
            <a:endParaRPr lang="en-US" altLang="zh-CN" sz="1600" b="1" cap="all" dirty="0">
              <a:solidFill>
                <a:prstClr val="black"/>
              </a:solidFill>
              <a:latin typeface="微软雅黑" pitchFamily="34" charset="-122"/>
              <a:ea typeface="微软雅黑" pitchFamily="34" charset="-122"/>
              <a:cs typeface="+mj-cs"/>
            </a:endParaRPr>
          </a:p>
        </p:txBody>
      </p:sp>
      <p:sp>
        <p:nvSpPr>
          <p:cNvPr id="20" name="矩形 19"/>
          <p:cNvSpPr>
            <a:spLocks noChangeArrowheads="1"/>
          </p:cNvSpPr>
          <p:nvPr/>
        </p:nvSpPr>
        <p:spPr bwMode="auto">
          <a:xfrm>
            <a:off x="8505775" y="4409721"/>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en-US" altLang="zh-CN" sz="1600" b="1" cap="all" dirty="0" smtClean="0">
                <a:solidFill>
                  <a:prstClr val="black"/>
                </a:solidFill>
                <a:latin typeface="微软雅黑" pitchFamily="34" charset="-122"/>
                <a:ea typeface="微软雅黑" pitchFamily="34" charset="-122"/>
                <a:cs typeface="+mj-cs"/>
              </a:rPr>
              <a:t>name</a:t>
            </a:r>
            <a:endParaRPr lang="en-US" altLang="zh-CN" sz="1600" b="1" cap="all" dirty="0">
              <a:solidFill>
                <a:prstClr val="black"/>
              </a:solidFill>
              <a:latin typeface="微软雅黑" pitchFamily="34" charset="-122"/>
              <a:ea typeface="微软雅黑" pitchFamily="34" charset="-122"/>
              <a:cs typeface="+mj-cs"/>
            </a:endParaRPr>
          </a:p>
        </p:txBody>
      </p:sp>
      <p:sp>
        <p:nvSpPr>
          <p:cNvPr id="21" name="圆角矩形标注 20"/>
          <p:cNvSpPr/>
          <p:nvPr/>
        </p:nvSpPr>
        <p:spPr>
          <a:xfrm>
            <a:off x="2299688" y="4717498"/>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smtClean="0"/>
              <a:t>Position</a:t>
            </a:r>
            <a:endParaRPr lang="zh-CN" altLang="en-US" dirty="0"/>
          </a:p>
        </p:txBody>
      </p:sp>
      <p:sp>
        <p:nvSpPr>
          <p:cNvPr id="26" name="圆角矩形标注 25"/>
          <p:cNvSpPr/>
          <p:nvPr/>
        </p:nvSpPr>
        <p:spPr>
          <a:xfrm>
            <a:off x="4248722" y="4717498"/>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smtClean="0"/>
              <a:t>Position</a:t>
            </a:r>
            <a:endParaRPr lang="zh-CN" altLang="en-US" dirty="0"/>
          </a:p>
        </p:txBody>
      </p:sp>
      <p:sp>
        <p:nvSpPr>
          <p:cNvPr id="27" name="圆角矩形标注 26"/>
          <p:cNvSpPr/>
          <p:nvPr/>
        </p:nvSpPr>
        <p:spPr>
          <a:xfrm>
            <a:off x="6302547" y="4707400"/>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smtClean="0"/>
              <a:t>Position</a:t>
            </a:r>
            <a:endParaRPr lang="zh-CN" altLang="en-US" dirty="0"/>
          </a:p>
        </p:txBody>
      </p:sp>
      <p:sp>
        <p:nvSpPr>
          <p:cNvPr id="28" name="圆角矩形标注 27"/>
          <p:cNvSpPr/>
          <p:nvPr/>
        </p:nvSpPr>
        <p:spPr>
          <a:xfrm>
            <a:off x="8350687" y="4707400"/>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smtClean="0"/>
              <a:t>Position</a:t>
            </a:r>
            <a:endParaRPr lang="zh-CN" altLang="en-US" dirty="0"/>
          </a:p>
        </p:txBody>
      </p:sp>
      <p:sp>
        <p:nvSpPr>
          <p:cNvPr id="29" name="文本框 28"/>
          <p:cNvSpPr txBox="1"/>
          <p:nvPr/>
        </p:nvSpPr>
        <p:spPr>
          <a:xfrm>
            <a:off x="2123007" y="5321247"/>
            <a:ext cx="1771382" cy="1107996"/>
          </a:xfrm>
          <a:prstGeom prst="rect">
            <a:avLst/>
          </a:prstGeom>
          <a:noFill/>
        </p:spPr>
        <p:txBody>
          <a:bodyPr wrap="none" rtlCol="0">
            <a:spAutoFit/>
          </a:bodyPr>
          <a:lstStyle/>
          <a:p>
            <a:r>
              <a:rPr lang="en-US" altLang="zh-CN" sz="1600" dirty="0" smtClean="0"/>
              <a:t>Add Your Text Here</a:t>
            </a:r>
          </a:p>
          <a:p>
            <a:r>
              <a:rPr lang="en-US" altLang="zh-CN" sz="1600" dirty="0"/>
              <a:t>Add Your Text Here</a:t>
            </a:r>
            <a:endParaRPr lang="zh-CN" altLang="en-US" sz="1600" dirty="0"/>
          </a:p>
          <a:p>
            <a:r>
              <a:rPr lang="en-US" altLang="zh-CN" sz="1600" dirty="0"/>
              <a:t>Add Your Text Here</a:t>
            </a:r>
            <a:endParaRPr lang="zh-CN" altLang="en-US" sz="1600" dirty="0"/>
          </a:p>
          <a:p>
            <a:endParaRPr lang="zh-CN" altLang="en-US" dirty="0"/>
          </a:p>
        </p:txBody>
      </p:sp>
      <p:sp>
        <p:nvSpPr>
          <p:cNvPr id="31" name="文本框 30"/>
          <p:cNvSpPr txBox="1"/>
          <p:nvPr/>
        </p:nvSpPr>
        <p:spPr>
          <a:xfrm>
            <a:off x="4166920" y="5331741"/>
            <a:ext cx="1771382" cy="1107996"/>
          </a:xfrm>
          <a:prstGeom prst="rect">
            <a:avLst/>
          </a:prstGeom>
          <a:noFill/>
        </p:spPr>
        <p:txBody>
          <a:bodyPr wrap="none" rtlCol="0">
            <a:spAutoFit/>
          </a:bodyPr>
          <a:lstStyle/>
          <a:p>
            <a:r>
              <a:rPr lang="en-US" altLang="zh-CN" sz="1600" dirty="0" smtClean="0"/>
              <a:t>Add Your Text Here</a:t>
            </a:r>
          </a:p>
          <a:p>
            <a:r>
              <a:rPr lang="en-US" altLang="zh-CN" sz="1600" dirty="0"/>
              <a:t>Add Your Text Here</a:t>
            </a:r>
            <a:endParaRPr lang="zh-CN" altLang="en-US" sz="1600" dirty="0"/>
          </a:p>
          <a:p>
            <a:r>
              <a:rPr lang="en-US" altLang="zh-CN" sz="1600" dirty="0"/>
              <a:t>Add Your Text Here</a:t>
            </a:r>
            <a:endParaRPr lang="zh-CN" altLang="en-US" sz="1600" dirty="0"/>
          </a:p>
          <a:p>
            <a:endParaRPr lang="zh-CN" altLang="en-US" dirty="0"/>
          </a:p>
        </p:txBody>
      </p:sp>
      <p:sp>
        <p:nvSpPr>
          <p:cNvPr id="32" name="文本框 31"/>
          <p:cNvSpPr txBox="1"/>
          <p:nvPr/>
        </p:nvSpPr>
        <p:spPr>
          <a:xfrm>
            <a:off x="6125866" y="5306286"/>
            <a:ext cx="1771382" cy="1107996"/>
          </a:xfrm>
          <a:prstGeom prst="rect">
            <a:avLst/>
          </a:prstGeom>
          <a:noFill/>
        </p:spPr>
        <p:txBody>
          <a:bodyPr wrap="none" rtlCol="0">
            <a:spAutoFit/>
          </a:bodyPr>
          <a:lstStyle/>
          <a:p>
            <a:r>
              <a:rPr lang="en-US" altLang="zh-CN" sz="1600" dirty="0" smtClean="0"/>
              <a:t>Add Your Text Here</a:t>
            </a:r>
          </a:p>
          <a:p>
            <a:r>
              <a:rPr lang="en-US" altLang="zh-CN" sz="1600" dirty="0"/>
              <a:t>Add Your Text Here</a:t>
            </a:r>
            <a:endParaRPr lang="zh-CN" altLang="en-US" sz="1600" dirty="0"/>
          </a:p>
          <a:p>
            <a:r>
              <a:rPr lang="en-US" altLang="zh-CN" sz="1600" dirty="0"/>
              <a:t>Add Your Text Here</a:t>
            </a:r>
            <a:endParaRPr lang="zh-CN" altLang="en-US" sz="1600" dirty="0"/>
          </a:p>
          <a:p>
            <a:endParaRPr lang="zh-CN" altLang="en-US" dirty="0"/>
          </a:p>
        </p:txBody>
      </p:sp>
      <p:sp>
        <p:nvSpPr>
          <p:cNvPr id="33" name="文本框 32"/>
          <p:cNvSpPr txBox="1"/>
          <p:nvPr/>
        </p:nvSpPr>
        <p:spPr>
          <a:xfrm>
            <a:off x="8174006" y="5306281"/>
            <a:ext cx="1771382" cy="1107996"/>
          </a:xfrm>
          <a:prstGeom prst="rect">
            <a:avLst/>
          </a:prstGeom>
          <a:noFill/>
        </p:spPr>
        <p:txBody>
          <a:bodyPr wrap="none" rtlCol="0">
            <a:spAutoFit/>
          </a:bodyPr>
          <a:lstStyle/>
          <a:p>
            <a:r>
              <a:rPr lang="en-US" altLang="zh-CN" sz="1600" dirty="0" smtClean="0"/>
              <a:t>Add Your Text Here</a:t>
            </a:r>
          </a:p>
          <a:p>
            <a:r>
              <a:rPr lang="en-US" altLang="zh-CN" sz="1600" dirty="0"/>
              <a:t>Add Your Text Here</a:t>
            </a:r>
            <a:endParaRPr lang="zh-CN" altLang="en-US" sz="1600" dirty="0"/>
          </a:p>
          <a:p>
            <a:r>
              <a:rPr lang="en-US" altLang="zh-CN" sz="1600" dirty="0"/>
              <a:t>Add Your Text Here</a:t>
            </a:r>
            <a:endParaRPr lang="zh-CN" altLang="en-US" sz="1600" dirty="0"/>
          </a:p>
          <a:p>
            <a:endParaRPr lang="zh-CN" altLang="en-US" dirty="0"/>
          </a:p>
        </p:txBody>
      </p:sp>
      <p:sp>
        <p:nvSpPr>
          <p:cNvPr id="35" name="燕尾形 34"/>
          <p:cNvSpPr/>
          <p:nvPr/>
        </p:nvSpPr>
        <p:spPr>
          <a:xfrm rot="10800000">
            <a:off x="420120" y="345874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rot="10800000">
            <a:off x="191556" y="345874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10112376"/>
      </p:ext>
    </p:extLst>
  </p:cSld>
  <p:clrMapOvr>
    <a:masterClrMapping/>
  </p:clrMapOvr>
  <p:transition spd="slow" advTm="102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2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750"/>
                                        <p:tgtEl>
                                          <p:spTgt spid="7"/>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childTnLst>
                          </p:cTn>
                        </p:par>
                        <p:par>
                          <p:cTn id="33" fill="hold">
                            <p:stCondLst>
                              <p:cond delay="2475"/>
                            </p:stCondLst>
                            <p:childTnLst>
                              <p:par>
                                <p:cTn id="34" presetID="2" presetClass="entr" presetSubtype="2"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30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1+#ppt_w/2"/>
                                          </p:val>
                                        </p:tav>
                                        <p:tav tm="100000">
                                          <p:val>
                                            <p:strVal val="#ppt_x"/>
                                          </p:val>
                                        </p:tav>
                                      </p:tavLst>
                                    </p:anim>
                                    <p:anim calcmode="lin" valueType="num">
                                      <p:cBhvr additive="base">
                                        <p:cTn id="45" dur="500" fill="hold"/>
                                        <p:tgtEl>
                                          <p:spTgt spid="10"/>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3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1+#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60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1+#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60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1+#ppt_w/2"/>
                                          </p:val>
                                        </p:tav>
                                        <p:tav tm="100000">
                                          <p:val>
                                            <p:strVal val="#ppt_x"/>
                                          </p:val>
                                        </p:tav>
                                      </p:tavLst>
                                    </p:anim>
                                    <p:anim calcmode="lin" valueType="num">
                                      <p:cBhvr additive="base">
                                        <p:cTn id="57" dur="500" fill="hold"/>
                                        <p:tgtEl>
                                          <p:spTgt spid="15"/>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9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1+#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90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1+#ppt_w/2"/>
                                          </p:val>
                                        </p:tav>
                                        <p:tav tm="100000">
                                          <p:val>
                                            <p:strVal val="#ppt_x"/>
                                          </p:val>
                                        </p:tav>
                                      </p:tavLst>
                                    </p:anim>
                                    <p:anim calcmode="lin" valueType="num">
                                      <p:cBhvr additive="base">
                                        <p:cTn id="65" dur="500" fill="hold"/>
                                        <p:tgtEl>
                                          <p:spTgt spid="16"/>
                                        </p:tgtEl>
                                        <p:attrNameLst>
                                          <p:attrName>ppt_y</p:attrName>
                                        </p:attrNameLst>
                                      </p:cBhvr>
                                      <p:tavLst>
                                        <p:tav tm="0">
                                          <p:val>
                                            <p:strVal val="#ppt_y"/>
                                          </p:val>
                                        </p:tav>
                                        <p:tav tm="100000">
                                          <p:val>
                                            <p:strVal val="#ppt_y"/>
                                          </p:val>
                                        </p:tav>
                                      </p:tavLst>
                                    </p:anim>
                                  </p:childTnLst>
                                </p:cTn>
                              </p:par>
                            </p:childTnLst>
                          </p:cTn>
                        </p:par>
                        <p:par>
                          <p:cTn id="66" fill="hold">
                            <p:stCondLst>
                              <p:cond delay="3875"/>
                            </p:stCondLst>
                            <p:childTnLst>
                              <p:par>
                                <p:cTn id="67" presetID="2" presetClass="entr" presetSubtype="2"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 calcmode="lin" valueType="num">
                                      <p:cBhvr additive="base">
                                        <p:cTn id="69" dur="1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70" dur="1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3975"/>
                            </p:stCondLst>
                            <p:childTnLst>
                              <p:par>
                                <p:cTn id="72" presetID="2" presetClass="entr" presetSubtype="2" fill="hold" grpId="0" nodeType="afterEffect">
                                  <p:stCondLst>
                                    <p:cond delay="0"/>
                                  </p:stCondLst>
                                  <p:childTnLst>
                                    <p:set>
                                      <p:cBhvr>
                                        <p:cTn id="73" dur="1" fill="hold">
                                          <p:stCondLst>
                                            <p:cond delay="0"/>
                                          </p:stCondLst>
                                        </p:cTn>
                                        <p:tgtEl>
                                          <p:spTgt spid="18">
                                            <p:txEl>
                                              <p:pRg st="0" end="0"/>
                                            </p:txEl>
                                          </p:spTgt>
                                        </p:tgtEl>
                                        <p:attrNameLst>
                                          <p:attrName>style.visibility</p:attrName>
                                        </p:attrNameLst>
                                      </p:cBhvr>
                                      <p:to>
                                        <p:strVal val="visible"/>
                                      </p:to>
                                    </p:set>
                                    <p:anim calcmode="lin" valueType="num">
                                      <p:cBhvr additive="base">
                                        <p:cTn id="74" dur="1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75" dur="1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4075"/>
                            </p:stCondLst>
                            <p:childTnLst>
                              <p:par>
                                <p:cTn id="77" presetID="2" presetClass="entr" presetSubtype="2" fill="hold" grpId="0" nodeType="afterEffect">
                                  <p:stCondLst>
                                    <p:cond delay="0"/>
                                  </p:stCondLst>
                                  <p:childTnLst>
                                    <p:set>
                                      <p:cBhvr>
                                        <p:cTn id="78" dur="1" fill="hold">
                                          <p:stCondLst>
                                            <p:cond delay="0"/>
                                          </p:stCondLst>
                                        </p:cTn>
                                        <p:tgtEl>
                                          <p:spTgt spid="19">
                                            <p:txEl>
                                              <p:pRg st="0" end="0"/>
                                            </p:txEl>
                                          </p:spTgt>
                                        </p:tgtEl>
                                        <p:attrNameLst>
                                          <p:attrName>style.visibility</p:attrName>
                                        </p:attrNameLst>
                                      </p:cBhvr>
                                      <p:to>
                                        <p:strVal val="visible"/>
                                      </p:to>
                                    </p:set>
                                    <p:anim calcmode="lin" valueType="num">
                                      <p:cBhvr additive="base">
                                        <p:cTn id="79" dur="1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80" dur="1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4175"/>
                            </p:stCondLst>
                            <p:childTnLst>
                              <p:par>
                                <p:cTn id="82" presetID="2" presetClass="entr" presetSubtype="2" fill="hold" grpId="0" nodeType="afterEffect">
                                  <p:stCondLst>
                                    <p:cond delay="0"/>
                                  </p:stCondLst>
                                  <p:childTnLst>
                                    <p:set>
                                      <p:cBhvr>
                                        <p:cTn id="83" dur="1" fill="hold">
                                          <p:stCondLst>
                                            <p:cond delay="0"/>
                                          </p:stCondLst>
                                        </p:cTn>
                                        <p:tgtEl>
                                          <p:spTgt spid="20">
                                            <p:txEl>
                                              <p:pRg st="0" end="0"/>
                                            </p:txEl>
                                          </p:spTgt>
                                        </p:tgtEl>
                                        <p:attrNameLst>
                                          <p:attrName>style.visibility</p:attrName>
                                        </p:attrNameLst>
                                      </p:cBhvr>
                                      <p:to>
                                        <p:strVal val="visible"/>
                                      </p:to>
                                    </p:set>
                                    <p:anim calcmode="lin" valueType="num">
                                      <p:cBhvr additive="base">
                                        <p:cTn id="84" dur="1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5" dur="1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86" fill="hold">
                            <p:stCondLst>
                              <p:cond delay="4275"/>
                            </p:stCondLst>
                            <p:childTnLst>
                              <p:par>
                                <p:cTn id="87" presetID="2" presetClass="entr" presetSubtype="2" fill="hold" grpId="0" nodeType="afterEffect">
                                  <p:stCondLst>
                                    <p:cond delay="0"/>
                                  </p:stCondLst>
                                  <p:childTnLst>
                                    <p:set>
                                      <p:cBhvr>
                                        <p:cTn id="88" dur="1" fill="hold">
                                          <p:stCondLst>
                                            <p:cond delay="0"/>
                                          </p:stCondLst>
                                        </p:cTn>
                                        <p:tgtEl>
                                          <p:spTgt spid="21">
                                            <p:bg/>
                                          </p:spTgt>
                                        </p:tgtEl>
                                        <p:attrNameLst>
                                          <p:attrName>style.visibility</p:attrName>
                                        </p:attrNameLst>
                                      </p:cBhvr>
                                      <p:to>
                                        <p:strVal val="visible"/>
                                      </p:to>
                                    </p:set>
                                    <p:anim calcmode="lin" valueType="num">
                                      <p:cBhvr additive="base">
                                        <p:cTn id="89" dur="100" fill="hold"/>
                                        <p:tgtEl>
                                          <p:spTgt spid="21">
                                            <p:bg/>
                                          </p:spTgt>
                                        </p:tgtEl>
                                        <p:attrNameLst>
                                          <p:attrName>ppt_x</p:attrName>
                                        </p:attrNameLst>
                                      </p:cBhvr>
                                      <p:tavLst>
                                        <p:tav tm="0">
                                          <p:val>
                                            <p:strVal val="1+#ppt_w/2"/>
                                          </p:val>
                                        </p:tav>
                                        <p:tav tm="100000">
                                          <p:val>
                                            <p:strVal val="#ppt_x"/>
                                          </p:val>
                                        </p:tav>
                                      </p:tavLst>
                                    </p:anim>
                                    <p:anim calcmode="lin" valueType="num">
                                      <p:cBhvr additive="base">
                                        <p:cTn id="90" dur="100" fill="hold"/>
                                        <p:tgtEl>
                                          <p:spTgt spid="21">
                                            <p:bg/>
                                          </p:spTgt>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21">
                                            <p:txEl>
                                              <p:pRg st="0" end="0"/>
                                            </p:txEl>
                                          </p:spTgt>
                                        </p:tgtEl>
                                        <p:attrNameLst>
                                          <p:attrName>style.visibility</p:attrName>
                                        </p:attrNameLst>
                                      </p:cBhvr>
                                      <p:to>
                                        <p:strVal val="visible"/>
                                      </p:to>
                                    </p:set>
                                    <p:anim calcmode="lin" valueType="num">
                                      <p:cBhvr additive="base">
                                        <p:cTn id="93" dur="1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94" dur="1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4375"/>
                            </p:stCondLst>
                            <p:childTnLst>
                              <p:par>
                                <p:cTn id="96" presetID="2" presetClass="entr" presetSubtype="2" fill="hold" grpId="0" nodeType="afterEffect">
                                  <p:stCondLst>
                                    <p:cond delay="0"/>
                                  </p:stCondLst>
                                  <p:childTnLst>
                                    <p:set>
                                      <p:cBhvr>
                                        <p:cTn id="97" dur="1" fill="hold">
                                          <p:stCondLst>
                                            <p:cond delay="0"/>
                                          </p:stCondLst>
                                        </p:cTn>
                                        <p:tgtEl>
                                          <p:spTgt spid="26">
                                            <p:bg/>
                                          </p:spTgt>
                                        </p:tgtEl>
                                        <p:attrNameLst>
                                          <p:attrName>style.visibility</p:attrName>
                                        </p:attrNameLst>
                                      </p:cBhvr>
                                      <p:to>
                                        <p:strVal val="visible"/>
                                      </p:to>
                                    </p:set>
                                    <p:anim calcmode="lin" valueType="num">
                                      <p:cBhvr additive="base">
                                        <p:cTn id="98" dur="100" fill="hold"/>
                                        <p:tgtEl>
                                          <p:spTgt spid="26">
                                            <p:bg/>
                                          </p:spTgt>
                                        </p:tgtEl>
                                        <p:attrNameLst>
                                          <p:attrName>ppt_x</p:attrName>
                                        </p:attrNameLst>
                                      </p:cBhvr>
                                      <p:tavLst>
                                        <p:tav tm="0">
                                          <p:val>
                                            <p:strVal val="1+#ppt_w/2"/>
                                          </p:val>
                                        </p:tav>
                                        <p:tav tm="100000">
                                          <p:val>
                                            <p:strVal val="#ppt_x"/>
                                          </p:val>
                                        </p:tav>
                                      </p:tavLst>
                                    </p:anim>
                                    <p:anim calcmode="lin" valueType="num">
                                      <p:cBhvr additive="base">
                                        <p:cTn id="99" dur="100" fill="hold"/>
                                        <p:tgtEl>
                                          <p:spTgt spid="26">
                                            <p:bg/>
                                          </p:spTgt>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26">
                                            <p:txEl>
                                              <p:pRg st="0" end="0"/>
                                            </p:txEl>
                                          </p:spTgt>
                                        </p:tgtEl>
                                        <p:attrNameLst>
                                          <p:attrName>style.visibility</p:attrName>
                                        </p:attrNameLst>
                                      </p:cBhvr>
                                      <p:to>
                                        <p:strVal val="visible"/>
                                      </p:to>
                                    </p:set>
                                    <p:anim calcmode="lin" valueType="num">
                                      <p:cBhvr additive="base">
                                        <p:cTn id="102" dur="1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03" dur="1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104" fill="hold">
                            <p:stCondLst>
                              <p:cond delay="4475"/>
                            </p:stCondLst>
                            <p:childTnLst>
                              <p:par>
                                <p:cTn id="105" presetID="2" presetClass="entr" presetSubtype="2" fill="hold" grpId="0" nodeType="afterEffect">
                                  <p:stCondLst>
                                    <p:cond delay="0"/>
                                  </p:stCondLst>
                                  <p:childTnLst>
                                    <p:set>
                                      <p:cBhvr>
                                        <p:cTn id="106" dur="1" fill="hold">
                                          <p:stCondLst>
                                            <p:cond delay="0"/>
                                          </p:stCondLst>
                                        </p:cTn>
                                        <p:tgtEl>
                                          <p:spTgt spid="27">
                                            <p:bg/>
                                          </p:spTgt>
                                        </p:tgtEl>
                                        <p:attrNameLst>
                                          <p:attrName>style.visibility</p:attrName>
                                        </p:attrNameLst>
                                      </p:cBhvr>
                                      <p:to>
                                        <p:strVal val="visible"/>
                                      </p:to>
                                    </p:set>
                                    <p:anim calcmode="lin" valueType="num">
                                      <p:cBhvr additive="base">
                                        <p:cTn id="107" dur="100" fill="hold"/>
                                        <p:tgtEl>
                                          <p:spTgt spid="27">
                                            <p:bg/>
                                          </p:spTgt>
                                        </p:tgtEl>
                                        <p:attrNameLst>
                                          <p:attrName>ppt_x</p:attrName>
                                        </p:attrNameLst>
                                      </p:cBhvr>
                                      <p:tavLst>
                                        <p:tav tm="0">
                                          <p:val>
                                            <p:strVal val="1+#ppt_w/2"/>
                                          </p:val>
                                        </p:tav>
                                        <p:tav tm="100000">
                                          <p:val>
                                            <p:strVal val="#ppt_x"/>
                                          </p:val>
                                        </p:tav>
                                      </p:tavLst>
                                    </p:anim>
                                    <p:anim calcmode="lin" valueType="num">
                                      <p:cBhvr additive="base">
                                        <p:cTn id="108" dur="100" fill="hold"/>
                                        <p:tgtEl>
                                          <p:spTgt spid="27">
                                            <p:bg/>
                                          </p:spTgt>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27">
                                            <p:txEl>
                                              <p:pRg st="0" end="0"/>
                                            </p:txEl>
                                          </p:spTgt>
                                        </p:tgtEl>
                                        <p:attrNameLst>
                                          <p:attrName>style.visibility</p:attrName>
                                        </p:attrNameLst>
                                      </p:cBhvr>
                                      <p:to>
                                        <p:strVal val="visible"/>
                                      </p:to>
                                    </p:set>
                                    <p:anim calcmode="lin" valueType="num">
                                      <p:cBhvr additive="base">
                                        <p:cTn id="111" dur="1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112" dur="1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113" fill="hold">
                            <p:stCondLst>
                              <p:cond delay="4575"/>
                            </p:stCondLst>
                            <p:childTnLst>
                              <p:par>
                                <p:cTn id="114" presetID="2" presetClass="entr" presetSubtype="2" fill="hold" grpId="0" nodeType="afterEffect">
                                  <p:stCondLst>
                                    <p:cond delay="0"/>
                                  </p:stCondLst>
                                  <p:childTnLst>
                                    <p:set>
                                      <p:cBhvr>
                                        <p:cTn id="115" dur="1" fill="hold">
                                          <p:stCondLst>
                                            <p:cond delay="0"/>
                                          </p:stCondLst>
                                        </p:cTn>
                                        <p:tgtEl>
                                          <p:spTgt spid="28">
                                            <p:bg/>
                                          </p:spTgt>
                                        </p:tgtEl>
                                        <p:attrNameLst>
                                          <p:attrName>style.visibility</p:attrName>
                                        </p:attrNameLst>
                                      </p:cBhvr>
                                      <p:to>
                                        <p:strVal val="visible"/>
                                      </p:to>
                                    </p:set>
                                    <p:anim calcmode="lin" valueType="num">
                                      <p:cBhvr additive="base">
                                        <p:cTn id="116" dur="100" fill="hold"/>
                                        <p:tgtEl>
                                          <p:spTgt spid="28">
                                            <p:bg/>
                                          </p:spTgt>
                                        </p:tgtEl>
                                        <p:attrNameLst>
                                          <p:attrName>ppt_x</p:attrName>
                                        </p:attrNameLst>
                                      </p:cBhvr>
                                      <p:tavLst>
                                        <p:tav tm="0">
                                          <p:val>
                                            <p:strVal val="1+#ppt_w/2"/>
                                          </p:val>
                                        </p:tav>
                                        <p:tav tm="100000">
                                          <p:val>
                                            <p:strVal val="#ppt_x"/>
                                          </p:val>
                                        </p:tav>
                                      </p:tavLst>
                                    </p:anim>
                                    <p:anim calcmode="lin" valueType="num">
                                      <p:cBhvr additive="base">
                                        <p:cTn id="117" dur="100" fill="hold"/>
                                        <p:tgtEl>
                                          <p:spTgt spid="28">
                                            <p:bg/>
                                          </p:spTgt>
                                        </p:tgtEl>
                                        <p:attrNameLst>
                                          <p:attrName>ppt_y</p:attrName>
                                        </p:attrNameLst>
                                      </p:cBhvr>
                                      <p:tavLst>
                                        <p:tav tm="0">
                                          <p:val>
                                            <p:strVal val="#ppt_y"/>
                                          </p:val>
                                        </p:tav>
                                        <p:tav tm="100000">
                                          <p:val>
                                            <p:strVal val="#ppt_y"/>
                                          </p:val>
                                        </p:tav>
                                      </p:tavLst>
                                    </p:anim>
                                  </p:childTnLst>
                                </p:cTn>
                              </p:par>
                              <p:par>
                                <p:cTn id="118" presetID="2" presetClass="entr" presetSubtype="2" fill="hold" grpId="0" nodeType="withEffect">
                                  <p:stCondLst>
                                    <p:cond delay="0"/>
                                  </p:stCondLst>
                                  <p:childTnLst>
                                    <p:set>
                                      <p:cBhvr>
                                        <p:cTn id="119" dur="1" fill="hold">
                                          <p:stCondLst>
                                            <p:cond delay="0"/>
                                          </p:stCondLst>
                                        </p:cTn>
                                        <p:tgtEl>
                                          <p:spTgt spid="28">
                                            <p:txEl>
                                              <p:pRg st="0" end="0"/>
                                            </p:txEl>
                                          </p:spTgt>
                                        </p:tgtEl>
                                        <p:attrNameLst>
                                          <p:attrName>style.visibility</p:attrName>
                                        </p:attrNameLst>
                                      </p:cBhvr>
                                      <p:to>
                                        <p:strVal val="visible"/>
                                      </p:to>
                                    </p:set>
                                    <p:anim calcmode="lin" valueType="num">
                                      <p:cBhvr additive="base">
                                        <p:cTn id="120" dur="1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121" dur="1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122" fill="hold">
                            <p:stCondLst>
                              <p:cond delay="4675"/>
                            </p:stCondLst>
                            <p:childTnLst>
                              <p:par>
                                <p:cTn id="123" presetID="47" presetClass="entr" presetSubtype="0" fill="hold" grpId="0" nodeType="after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1000"/>
                                        <p:tgtEl>
                                          <p:spTgt spid="29"/>
                                        </p:tgtEl>
                                      </p:cBhvr>
                                    </p:animEffect>
                                    <p:anim calcmode="lin" valueType="num">
                                      <p:cBhvr>
                                        <p:cTn id="126" dur="1000" fill="hold"/>
                                        <p:tgtEl>
                                          <p:spTgt spid="29"/>
                                        </p:tgtEl>
                                        <p:attrNameLst>
                                          <p:attrName>ppt_x</p:attrName>
                                        </p:attrNameLst>
                                      </p:cBhvr>
                                      <p:tavLst>
                                        <p:tav tm="0">
                                          <p:val>
                                            <p:strVal val="#ppt_x"/>
                                          </p:val>
                                        </p:tav>
                                        <p:tav tm="100000">
                                          <p:val>
                                            <p:strVal val="#ppt_x"/>
                                          </p:val>
                                        </p:tav>
                                      </p:tavLst>
                                    </p:anim>
                                    <p:anim calcmode="lin" valueType="num">
                                      <p:cBhvr>
                                        <p:cTn id="127" dur="1000" fill="hold"/>
                                        <p:tgtEl>
                                          <p:spTgt spid="29"/>
                                        </p:tgtEl>
                                        <p:attrNameLst>
                                          <p:attrName>ppt_y</p:attrName>
                                        </p:attrNameLst>
                                      </p:cBhvr>
                                      <p:tavLst>
                                        <p:tav tm="0">
                                          <p:val>
                                            <p:strVal val="#ppt_y-.1"/>
                                          </p:val>
                                        </p:tav>
                                        <p:tav tm="100000">
                                          <p:val>
                                            <p:strVal val="#ppt_y"/>
                                          </p:val>
                                        </p:tav>
                                      </p:tavLst>
                                    </p:anim>
                                  </p:childTnLst>
                                </p:cTn>
                              </p:par>
                            </p:childTnLst>
                          </p:cTn>
                        </p:par>
                        <p:par>
                          <p:cTn id="128" fill="hold">
                            <p:stCondLst>
                              <p:cond delay="5675"/>
                            </p:stCondLst>
                            <p:childTnLst>
                              <p:par>
                                <p:cTn id="129" presetID="47" presetClass="entr" presetSubtype="0" fill="hold" grpId="0"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1000"/>
                                        <p:tgtEl>
                                          <p:spTgt spid="31"/>
                                        </p:tgtEl>
                                      </p:cBhvr>
                                    </p:animEffect>
                                    <p:anim calcmode="lin" valueType="num">
                                      <p:cBhvr>
                                        <p:cTn id="132" dur="1000" fill="hold"/>
                                        <p:tgtEl>
                                          <p:spTgt spid="31"/>
                                        </p:tgtEl>
                                        <p:attrNameLst>
                                          <p:attrName>ppt_x</p:attrName>
                                        </p:attrNameLst>
                                      </p:cBhvr>
                                      <p:tavLst>
                                        <p:tav tm="0">
                                          <p:val>
                                            <p:strVal val="#ppt_x"/>
                                          </p:val>
                                        </p:tav>
                                        <p:tav tm="100000">
                                          <p:val>
                                            <p:strVal val="#ppt_x"/>
                                          </p:val>
                                        </p:tav>
                                      </p:tavLst>
                                    </p:anim>
                                    <p:anim calcmode="lin" valueType="num">
                                      <p:cBhvr>
                                        <p:cTn id="133" dur="1000" fill="hold"/>
                                        <p:tgtEl>
                                          <p:spTgt spid="31"/>
                                        </p:tgtEl>
                                        <p:attrNameLst>
                                          <p:attrName>ppt_y</p:attrName>
                                        </p:attrNameLst>
                                      </p:cBhvr>
                                      <p:tavLst>
                                        <p:tav tm="0">
                                          <p:val>
                                            <p:strVal val="#ppt_y-.1"/>
                                          </p:val>
                                        </p:tav>
                                        <p:tav tm="100000">
                                          <p:val>
                                            <p:strVal val="#ppt_y"/>
                                          </p:val>
                                        </p:tav>
                                      </p:tavLst>
                                    </p:anim>
                                  </p:childTnLst>
                                </p:cTn>
                              </p:par>
                            </p:childTnLst>
                          </p:cTn>
                        </p:par>
                        <p:par>
                          <p:cTn id="134" fill="hold">
                            <p:stCondLst>
                              <p:cond delay="6675"/>
                            </p:stCondLst>
                            <p:childTnLst>
                              <p:par>
                                <p:cTn id="135" presetID="47" presetClass="entr" presetSubtype="0" fill="hold" grpId="0" nodeType="after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childTnLst>
                          </p:cTn>
                        </p:par>
                        <p:par>
                          <p:cTn id="140" fill="hold">
                            <p:stCondLst>
                              <p:cond delay="7675"/>
                            </p:stCondLst>
                            <p:childTnLst>
                              <p:par>
                                <p:cTn id="141" presetID="47" presetClass="entr" presetSubtype="0" fill="hold" grpId="0" nodeType="after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par>
                          <p:cTn id="146" fill="hold">
                            <p:stCondLst>
                              <p:cond delay="8675"/>
                            </p:stCondLst>
                            <p:childTnLst>
                              <p:par>
                                <p:cTn id="147" presetID="2" presetClass="entr" presetSubtype="2" fill="hold" grpId="0" nodeType="afterEffect">
                                  <p:stCondLst>
                                    <p:cond delay="0"/>
                                  </p:stCondLst>
                                  <p:childTnLst>
                                    <p:set>
                                      <p:cBhvr>
                                        <p:cTn id="148" dur="1" fill="hold">
                                          <p:stCondLst>
                                            <p:cond delay="0"/>
                                          </p:stCondLst>
                                        </p:cTn>
                                        <p:tgtEl>
                                          <p:spTgt spid="35"/>
                                        </p:tgtEl>
                                        <p:attrNameLst>
                                          <p:attrName>style.visibility</p:attrName>
                                        </p:attrNameLst>
                                      </p:cBhvr>
                                      <p:to>
                                        <p:strVal val="visible"/>
                                      </p:to>
                                    </p:set>
                                    <p:anim calcmode="lin" valueType="num">
                                      <p:cBhvr additive="base">
                                        <p:cTn id="149" dur="500" fill="hold"/>
                                        <p:tgtEl>
                                          <p:spTgt spid="35"/>
                                        </p:tgtEl>
                                        <p:attrNameLst>
                                          <p:attrName>ppt_x</p:attrName>
                                        </p:attrNameLst>
                                      </p:cBhvr>
                                      <p:tavLst>
                                        <p:tav tm="0">
                                          <p:val>
                                            <p:strVal val="1+#ppt_w/2"/>
                                          </p:val>
                                        </p:tav>
                                        <p:tav tm="100000">
                                          <p:val>
                                            <p:strVal val="#ppt_x"/>
                                          </p:val>
                                        </p:tav>
                                      </p:tavLst>
                                    </p:anim>
                                    <p:anim calcmode="lin" valueType="num">
                                      <p:cBhvr additive="base">
                                        <p:cTn id="150" dur="500" fill="hold"/>
                                        <p:tgtEl>
                                          <p:spTgt spid="35"/>
                                        </p:tgtEl>
                                        <p:attrNameLst>
                                          <p:attrName>ppt_y</p:attrName>
                                        </p:attrNameLst>
                                      </p:cBhvr>
                                      <p:tavLst>
                                        <p:tav tm="0">
                                          <p:val>
                                            <p:strVal val="#ppt_y"/>
                                          </p:val>
                                        </p:tav>
                                        <p:tav tm="100000">
                                          <p:val>
                                            <p:strVal val="#ppt_y"/>
                                          </p:val>
                                        </p:tav>
                                      </p:tavLst>
                                    </p:anim>
                                  </p:childTnLst>
                                </p:cTn>
                              </p:par>
                              <p:par>
                                <p:cTn id="151" presetID="2" presetClass="entr" presetSubtype="2" fill="hold" grpId="0" nodeType="with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additive="base">
                                        <p:cTn id="153" dur="500" fill="hold"/>
                                        <p:tgtEl>
                                          <p:spTgt spid="36"/>
                                        </p:tgtEl>
                                        <p:attrNameLst>
                                          <p:attrName>ppt_x</p:attrName>
                                        </p:attrNameLst>
                                      </p:cBhvr>
                                      <p:tavLst>
                                        <p:tav tm="0">
                                          <p:val>
                                            <p:strVal val="1+#ppt_w/2"/>
                                          </p:val>
                                        </p:tav>
                                        <p:tav tm="100000">
                                          <p:val>
                                            <p:strVal val="#ppt_x"/>
                                          </p:val>
                                        </p:tav>
                                      </p:tavLst>
                                    </p:anim>
                                    <p:anim calcmode="lin" valueType="num">
                                      <p:cBhvr additive="base">
                                        <p:cTn id="154" dur="500" fill="hold"/>
                                        <p:tgtEl>
                                          <p:spTgt spid="36"/>
                                        </p:tgtEl>
                                        <p:attrNameLst>
                                          <p:attrName>ppt_y</p:attrName>
                                        </p:attrNameLst>
                                      </p:cBhvr>
                                      <p:tavLst>
                                        <p:tav tm="0">
                                          <p:val>
                                            <p:strVal val="#ppt_y"/>
                                          </p:val>
                                        </p:tav>
                                        <p:tav tm="100000">
                                          <p:val>
                                            <p:strVal val="#ppt_y"/>
                                          </p:val>
                                        </p:tav>
                                      </p:tavLst>
                                    </p:anim>
                                  </p:childTnLst>
                                </p:cTn>
                              </p:par>
                            </p:childTnLst>
                          </p:cTn>
                        </p:par>
                        <p:par>
                          <p:cTn id="155" fill="hold">
                            <p:stCondLst>
                              <p:cond delay="9175"/>
                            </p:stCondLst>
                            <p:childTnLst>
                              <p:par>
                                <p:cTn id="156" presetID="26" presetClass="emph" presetSubtype="0" repeatCount="2000" fill="hold" grpId="1" nodeType="afterEffect">
                                  <p:stCondLst>
                                    <p:cond delay="0"/>
                                  </p:stCondLst>
                                  <p:childTnLst>
                                    <p:animEffect transition="out" filter="fade">
                                      <p:cBhvr>
                                        <p:cTn id="157" dur="500" tmFilter="0, 0; .2, .5; .8, .5; 1, 0"/>
                                        <p:tgtEl>
                                          <p:spTgt spid="35"/>
                                        </p:tgtEl>
                                      </p:cBhvr>
                                    </p:animEffect>
                                    <p:animScale>
                                      <p:cBhvr>
                                        <p:cTn id="158" dur="250" autoRev="1" fill="hold"/>
                                        <p:tgtEl>
                                          <p:spTgt spid="35"/>
                                        </p:tgtEl>
                                      </p:cBhvr>
                                      <p:by x="105000" y="105000"/>
                                    </p:animScale>
                                  </p:childTnLst>
                                </p:cTn>
                              </p:par>
                              <p:par>
                                <p:cTn id="159" presetID="26" presetClass="emph" presetSubtype="0" repeatCount="2000" fill="hold" grpId="1" nodeType="withEffect">
                                  <p:stCondLst>
                                    <p:cond delay="0"/>
                                  </p:stCondLst>
                                  <p:childTnLst>
                                    <p:animEffect transition="out" filter="fade">
                                      <p:cBhvr>
                                        <p:cTn id="160" dur="500" tmFilter="0, 0; .2, .5; .8, .5; 1, 0"/>
                                        <p:tgtEl>
                                          <p:spTgt spid="36"/>
                                        </p:tgtEl>
                                      </p:cBhvr>
                                    </p:animEffect>
                                    <p:animScale>
                                      <p:cBhvr>
                                        <p:cTn id="161"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build="p"/>
      <p:bldP spid="18" grpId="0" build="p"/>
      <p:bldP spid="19" grpId="0" build="p"/>
      <p:bldP spid="20" grpId="0" build="p"/>
      <p:bldP spid="21" grpId="0" uiExpand="1" build="p" animBg="1"/>
      <p:bldP spid="26" grpId="0" build="p" animBg="1"/>
      <p:bldP spid="27" grpId="0" uiExpand="1" build="p" animBg="1"/>
      <p:bldP spid="28" grpId="0" uiExpand="1" build="p" animBg="1"/>
      <p:bldP spid="29" grpId="0"/>
      <p:bldP spid="31" grpId="0"/>
      <p:bldP spid="32" grpId="0"/>
      <p:bldP spid="33" grpId="0"/>
      <p:bldP spid="35" grpId="0" animBg="1"/>
      <p:bldP spid="35" grpId="1" animBg="1"/>
      <p:bldP spid="36" grpId="0" animBg="1"/>
      <p:bldP spid="3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48" name="平行四边形 147"/>
          <p:cNvSpPr/>
          <p:nvPr/>
        </p:nvSpPr>
        <p:spPr>
          <a:xfrm>
            <a:off x="836887" y="1002527"/>
            <a:ext cx="7619577"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4"/>
          <p:cNvSpPr/>
          <p:nvPr/>
        </p:nvSpPr>
        <p:spPr>
          <a:xfrm>
            <a:off x="9343312" y="345031"/>
            <a:ext cx="2864578" cy="6289964"/>
          </a:xfrm>
          <a:prstGeom prst="rect">
            <a:avLst/>
          </a:prstGeom>
          <a:solidFill>
            <a:schemeClr val="accent4">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22" name="椭圆 121"/>
          <p:cNvSpPr/>
          <p:nvPr/>
        </p:nvSpPr>
        <p:spPr>
          <a:xfrm>
            <a:off x="10434886" y="3362509"/>
            <a:ext cx="921527" cy="888442"/>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10277884" y="3214139"/>
            <a:ext cx="1235529" cy="11851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10120882" y="3065769"/>
            <a:ext cx="1549531" cy="1481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prstClr val="black"/>
                </a:solidFill>
                <a:latin typeface="Bradley Hand ITC" panose="03070402050302030203" pitchFamily="66" charset="0"/>
              </a:rPr>
              <a:t>2</a:t>
            </a:r>
            <a:endParaRPr lang="zh-CN" altLang="en-US" sz="6600" dirty="0">
              <a:solidFill>
                <a:prstClr val="black"/>
              </a:solidFill>
              <a:latin typeface="Bradley Hand ITC" panose="03070402050302030203" pitchFamily="66" charset="0"/>
            </a:endParaRPr>
          </a:p>
        </p:txBody>
      </p:sp>
      <p:sp>
        <p:nvSpPr>
          <p:cNvPr id="125" name="椭圆 124"/>
          <p:cNvSpPr/>
          <p:nvPr/>
        </p:nvSpPr>
        <p:spPr>
          <a:xfrm>
            <a:off x="10387253" y="3302640"/>
            <a:ext cx="1036863" cy="103417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200" dirty="0">
                <a:solidFill>
                  <a:prstClr val="white"/>
                </a:solidFill>
                <a:latin typeface="Bradley Hand ITC" panose="03070402050302030203" pitchFamily="66" charset="0"/>
              </a:rPr>
              <a:t>1</a:t>
            </a:r>
            <a:endParaRPr lang="zh-CN" altLang="en-US" sz="3200" dirty="0">
              <a:solidFill>
                <a:prstClr val="white"/>
              </a:solidFill>
              <a:latin typeface="Bradley Hand ITC" panose="03070402050302030203" pitchFamily="66" charset="0"/>
            </a:endParaRPr>
          </a:p>
        </p:txBody>
      </p:sp>
      <p:sp>
        <p:nvSpPr>
          <p:cNvPr id="130" name="等腰三角形 129"/>
          <p:cNvSpPr/>
          <p:nvPr/>
        </p:nvSpPr>
        <p:spPr>
          <a:xfrm>
            <a:off x="4151887" y="1992559"/>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等腰三角形 130"/>
          <p:cNvSpPr/>
          <p:nvPr/>
        </p:nvSpPr>
        <p:spPr>
          <a:xfrm rot="3579548">
            <a:off x="2003301" y="1223668"/>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40" name="直接连接符 139"/>
          <p:cNvCxnSpPr>
            <a:stCxn id="131" idx="5"/>
            <a:endCxn id="130" idx="1"/>
          </p:cNvCxnSpPr>
          <p:nvPr/>
        </p:nvCxnSpPr>
        <p:spPr>
          <a:xfrm>
            <a:off x="4224589" y="3526999"/>
            <a:ext cx="813989" cy="3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2243765" y="2259915"/>
            <a:ext cx="2042547" cy="523220"/>
          </a:xfrm>
          <a:prstGeom prst="rect">
            <a:avLst/>
          </a:prstGeom>
          <a:noFill/>
        </p:spPr>
        <p:txBody>
          <a:bodyPr wrap="none" rtlCol="0">
            <a:spAutoFit/>
          </a:bodyPr>
          <a:lstStyle/>
          <a:p>
            <a:r>
              <a:rPr lang="en-US" altLang="zh-CN" sz="2800" b="1" dirty="0" smtClean="0">
                <a:solidFill>
                  <a:prstClr val="black"/>
                </a:solidFill>
                <a:latin typeface="Bradley Hand ITC" panose="03070402050302030203" pitchFamily="66" charset="0"/>
              </a:rPr>
              <a:t>What We </a:t>
            </a:r>
            <a:r>
              <a:rPr lang="en-US" altLang="zh-CN" sz="2800" b="1" dirty="0">
                <a:solidFill>
                  <a:prstClr val="black"/>
                </a:solidFill>
                <a:latin typeface="Bradley Hand ITC" panose="03070402050302030203" pitchFamily="66" charset="0"/>
              </a:rPr>
              <a:t>D</a:t>
            </a:r>
            <a:r>
              <a:rPr lang="en-US" altLang="zh-CN" sz="2800" b="1" dirty="0" smtClean="0">
                <a:solidFill>
                  <a:prstClr val="black"/>
                </a:solidFill>
                <a:latin typeface="Bradley Hand ITC" panose="03070402050302030203" pitchFamily="66" charset="0"/>
              </a:rPr>
              <a:t>o</a:t>
            </a:r>
            <a:endParaRPr lang="zh-CN" altLang="en-US" sz="2800" b="1" dirty="0">
              <a:solidFill>
                <a:prstClr val="black"/>
              </a:solidFill>
              <a:latin typeface="Bradley Hand ITC" panose="03070402050302030203" pitchFamily="66" charset="0"/>
            </a:endParaRPr>
          </a:p>
        </p:txBody>
      </p:sp>
      <p:sp>
        <p:nvSpPr>
          <p:cNvPr id="149" name="文本框 148"/>
          <p:cNvSpPr txBox="1"/>
          <p:nvPr/>
        </p:nvSpPr>
        <p:spPr>
          <a:xfrm>
            <a:off x="10395167" y="1347835"/>
            <a:ext cx="1045479" cy="461665"/>
          </a:xfrm>
          <a:prstGeom prst="rect">
            <a:avLst/>
          </a:prstGeom>
          <a:noFill/>
        </p:spPr>
        <p:txBody>
          <a:bodyPr wrap="none" rtlCol="0">
            <a:spAutoFit/>
          </a:bodyPr>
          <a:lstStyle/>
          <a:p>
            <a:r>
              <a:rPr lang="en-US" altLang="zh-CN" sz="2400" b="1" dirty="0" smtClean="0">
                <a:solidFill>
                  <a:prstClr val="black"/>
                </a:solidFill>
                <a:latin typeface="Gulim" panose="020B0600000101010101" pitchFamily="34" charset="-127"/>
                <a:ea typeface="Gulim" panose="020B0600000101010101" pitchFamily="34" charset="-127"/>
              </a:rPr>
              <a:t>LOGO</a:t>
            </a:r>
            <a:endParaRPr lang="zh-CN" altLang="en-US" sz="2400" b="1" dirty="0">
              <a:solidFill>
                <a:prstClr val="black"/>
              </a:solidFill>
              <a:latin typeface="Gulim" panose="020B0600000101010101" pitchFamily="34" charset="-127"/>
              <a:ea typeface="Gulim" panose="020B0600000101010101" pitchFamily="34" charset="-127"/>
            </a:endParaRPr>
          </a:p>
        </p:txBody>
      </p:sp>
      <p:sp>
        <p:nvSpPr>
          <p:cNvPr id="150" name="文本框 149"/>
          <p:cNvSpPr txBox="1"/>
          <p:nvPr/>
        </p:nvSpPr>
        <p:spPr>
          <a:xfrm>
            <a:off x="2530556" y="2814029"/>
            <a:ext cx="1715534"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Project </a:t>
            </a:r>
            <a:r>
              <a:rPr lang="en-US" altLang="zh-CN" sz="2000" b="1" dirty="0">
                <a:solidFill>
                  <a:prstClr val="black"/>
                </a:solidFill>
                <a:latin typeface="Bradley Hand ITC" panose="03070402050302030203" pitchFamily="66" charset="0"/>
              </a:rPr>
              <a:t>sources</a:t>
            </a:r>
            <a:endParaRPr lang="zh-CN" altLang="en-US" sz="2000" b="1" dirty="0">
              <a:solidFill>
                <a:prstClr val="black"/>
              </a:solidFill>
              <a:latin typeface="Bradley Hand ITC" panose="03070402050302030203" pitchFamily="66" charset="0"/>
            </a:endParaRPr>
          </a:p>
        </p:txBody>
      </p:sp>
      <p:sp>
        <p:nvSpPr>
          <p:cNvPr id="151" name="文本框 150"/>
          <p:cNvSpPr txBox="1"/>
          <p:nvPr/>
        </p:nvSpPr>
        <p:spPr>
          <a:xfrm>
            <a:off x="2776799" y="3372785"/>
            <a:ext cx="1087157"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Demand</a:t>
            </a:r>
            <a:endParaRPr lang="zh-CN" altLang="en-US" sz="2000" b="1" dirty="0">
              <a:solidFill>
                <a:prstClr val="black"/>
              </a:solidFill>
              <a:latin typeface="Bradley Hand ITC" panose="03070402050302030203" pitchFamily="66" charset="0"/>
            </a:endParaRPr>
          </a:p>
        </p:txBody>
      </p:sp>
      <p:sp>
        <p:nvSpPr>
          <p:cNvPr id="6" name="弧形 5"/>
          <p:cNvSpPr/>
          <p:nvPr/>
        </p:nvSpPr>
        <p:spPr>
          <a:xfrm rot="1047779">
            <a:off x="7023147" y="1155134"/>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2" name="弧形 21"/>
          <p:cNvSpPr/>
          <p:nvPr/>
        </p:nvSpPr>
        <p:spPr>
          <a:xfrm rot="17269186">
            <a:off x="785616" y="1377618"/>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3" name="弧形 22"/>
          <p:cNvSpPr/>
          <p:nvPr/>
        </p:nvSpPr>
        <p:spPr>
          <a:xfrm rot="11647005">
            <a:off x="974952" y="4798597"/>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4" name="弧形 23"/>
          <p:cNvSpPr/>
          <p:nvPr/>
        </p:nvSpPr>
        <p:spPr>
          <a:xfrm rot="6865269">
            <a:off x="7202366" y="4661198"/>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 name="燕尾形 6"/>
          <p:cNvSpPr/>
          <p:nvPr/>
        </p:nvSpPr>
        <p:spPr>
          <a:xfrm rot="5400000">
            <a:off x="4492239" y="6102721"/>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燕尾形 25"/>
          <p:cNvSpPr/>
          <p:nvPr/>
        </p:nvSpPr>
        <p:spPr>
          <a:xfrm rot="5400000">
            <a:off x="4492239" y="6365646"/>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2" name="图片 1"/>
          <p:cNvPicPr>
            <a:picLocks noChangeAspect="1"/>
          </p:cNvPicPr>
          <p:nvPr/>
        </p:nvPicPr>
        <p:blipFill>
          <a:blip r:embed="rId3"/>
          <a:stretch>
            <a:fillRect/>
          </a:stretch>
        </p:blipFill>
        <p:spPr>
          <a:xfrm>
            <a:off x="5462138" y="3204771"/>
            <a:ext cx="957155" cy="1292464"/>
          </a:xfrm>
          <a:prstGeom prst="rect">
            <a:avLst/>
          </a:prstGeom>
        </p:spPr>
      </p:pic>
      <p:sp>
        <p:nvSpPr>
          <p:cNvPr id="31" name="文本框 30"/>
          <p:cNvSpPr txBox="1"/>
          <p:nvPr/>
        </p:nvSpPr>
        <p:spPr>
          <a:xfrm>
            <a:off x="2799240" y="3908960"/>
            <a:ext cx="1042273"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Prospect</a:t>
            </a:r>
            <a:endParaRPr lang="zh-CN" altLang="en-US" sz="2000" b="1" dirty="0">
              <a:solidFill>
                <a:prstClr val="black"/>
              </a:solidFill>
              <a:latin typeface="Bradley Hand ITC" panose="03070402050302030203" pitchFamily="66" charset="0"/>
            </a:endParaRPr>
          </a:p>
        </p:txBody>
      </p:sp>
    </p:spTree>
    <p:extLst>
      <p:ext uri="{BB962C8B-B14F-4D97-AF65-F5344CB8AC3E}">
        <p14:creationId xmlns:p14="http://schemas.microsoft.com/office/powerpoint/2010/main" val="3690303861"/>
      </p:ext>
    </p:extLst>
  </p:cSld>
  <p:clrMapOvr>
    <a:masterClrMapping/>
  </p:clrMapOvr>
  <p:transition spd="slow" advTm="10015">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animEffect transition="in" filter="fade">
                                      <p:cBhvr>
                                        <p:cTn id="17" dur="500"/>
                                        <p:tgtEl>
                                          <p:spTgt spid="12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animEffect transition="in" filter="fade">
                                      <p:cBhvr>
                                        <p:cTn id="28" dur="500"/>
                                        <p:tgtEl>
                                          <p:spTgt spid="123"/>
                                        </p:tgtEl>
                                      </p:cBhvr>
                                    </p:animEffect>
                                  </p:childTnLst>
                                </p:cTn>
                              </p:par>
                              <p:par>
                                <p:cTn id="29" presetID="1" presetClass="exit" presetSubtype="0" fill="hold" grpId="1" nodeType="withEffect">
                                  <p:stCondLst>
                                    <p:cond delay="250"/>
                                  </p:stCondLst>
                                  <p:childTnLst>
                                    <p:set>
                                      <p:cBhvr>
                                        <p:cTn id="30" dur="1" fill="hold">
                                          <p:stCondLst>
                                            <p:cond delay="0"/>
                                          </p:stCondLst>
                                        </p:cTn>
                                        <p:tgtEl>
                                          <p:spTgt spid="125"/>
                                        </p:tgtEl>
                                        <p:attrNameLst>
                                          <p:attrName>style.visibility</p:attrName>
                                        </p:attrNameLst>
                                      </p:cBhvr>
                                      <p:to>
                                        <p:strVal val="hidden"/>
                                      </p:to>
                                    </p:set>
                                  </p:childTnLst>
                                </p:cTn>
                              </p:par>
                              <p:par>
                                <p:cTn id="31" presetID="53" presetClass="entr" presetSubtype="16" fill="hold" grpId="0" nodeType="withEffect">
                                  <p:stCondLst>
                                    <p:cond delay="50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fltVal val="0"/>
                                          </p:val>
                                        </p:tav>
                                        <p:tav tm="100000">
                                          <p:val>
                                            <p:strVal val="#ppt_h"/>
                                          </p:val>
                                        </p:tav>
                                      </p:tavLst>
                                    </p:anim>
                                    <p:animEffect transition="in" filter="fade">
                                      <p:cBhvr>
                                        <p:cTn id="35" dur="500"/>
                                        <p:tgtEl>
                                          <p:spTgt spid="124"/>
                                        </p:tgtEl>
                                      </p:cBhvr>
                                    </p:animEffect>
                                  </p:childTnLst>
                                </p:cTn>
                              </p:par>
                              <p:par>
                                <p:cTn id="36" presetID="1" presetClass="exit" presetSubtype="0" fill="hold" grpId="1" nodeType="withEffect">
                                  <p:stCondLst>
                                    <p:cond delay="500"/>
                                  </p:stCondLst>
                                  <p:childTnLst>
                                    <p:set>
                                      <p:cBhvr>
                                        <p:cTn id="37" dur="1" fill="hold">
                                          <p:stCondLst>
                                            <p:cond delay="0"/>
                                          </p:stCondLst>
                                        </p:cTn>
                                        <p:tgtEl>
                                          <p:spTgt spid="122"/>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123"/>
                                        </p:tgtEl>
                                        <p:attrNameLst>
                                          <p:attrName>style.visibility</p:attrName>
                                        </p:attrNameLst>
                                      </p:cBhvr>
                                      <p:to>
                                        <p:strVal val="hidden"/>
                                      </p:to>
                                    </p:set>
                                  </p:childTnLst>
                                </p:cTn>
                              </p:par>
                            </p:childTnLst>
                          </p:cTn>
                        </p:par>
                        <p:par>
                          <p:cTn id="40" fill="hold">
                            <p:stCondLst>
                              <p:cond delay="2500"/>
                            </p:stCondLst>
                            <p:childTnLst>
                              <p:par>
                                <p:cTn id="41" presetID="16" presetClass="entr" presetSubtype="42" fill="hold" grpId="0" nodeType="after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barn(outHorizontal)">
                                      <p:cBhvr>
                                        <p:cTn id="43" dur="500"/>
                                        <p:tgtEl>
                                          <p:spTgt spid="148"/>
                                        </p:tgtEl>
                                      </p:cBhvr>
                                    </p:animEffect>
                                  </p:childTnLst>
                                </p:cTn>
                              </p:par>
                              <p:par>
                                <p:cTn id="44" presetID="53" presetClass="entr" presetSubtype="52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fltVal val="0.5"/>
                                          </p:val>
                                        </p:tav>
                                        <p:tav tm="100000">
                                          <p:val>
                                            <p:strVal val="#ppt_x"/>
                                          </p:val>
                                        </p:tav>
                                      </p:tavLst>
                                    </p:anim>
                                    <p:anim calcmode="lin" valueType="num">
                                      <p:cBhvr>
                                        <p:cTn id="50" dur="500" fill="hold"/>
                                        <p:tgtEl>
                                          <p:spTgt spid="22"/>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anim calcmode="lin" valueType="num">
                                      <p:cBhvr>
                                        <p:cTn id="56" dur="500" fill="hold"/>
                                        <p:tgtEl>
                                          <p:spTgt spid="6"/>
                                        </p:tgtEl>
                                        <p:attrNameLst>
                                          <p:attrName>ppt_x</p:attrName>
                                        </p:attrNameLst>
                                      </p:cBhvr>
                                      <p:tavLst>
                                        <p:tav tm="0">
                                          <p:val>
                                            <p:fltVal val="0.5"/>
                                          </p:val>
                                        </p:tav>
                                        <p:tav tm="100000">
                                          <p:val>
                                            <p:strVal val="#ppt_x"/>
                                          </p:val>
                                        </p:tav>
                                      </p:tavLst>
                                    </p:anim>
                                    <p:anim calcmode="lin" valueType="num">
                                      <p:cBhvr>
                                        <p:cTn id="57" dur="500" fill="hold"/>
                                        <p:tgtEl>
                                          <p:spTgt spid="6"/>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fltVal val="0.5"/>
                                          </p:val>
                                        </p:tav>
                                        <p:tav tm="100000">
                                          <p:val>
                                            <p:strVal val="#ppt_x"/>
                                          </p:val>
                                        </p:tav>
                                      </p:tavLst>
                                    </p:anim>
                                    <p:anim calcmode="lin" valueType="num">
                                      <p:cBhvr>
                                        <p:cTn id="64" dur="500" fill="hold"/>
                                        <p:tgtEl>
                                          <p:spTgt spid="24"/>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fltVal val="0.5"/>
                                          </p:val>
                                        </p:tav>
                                        <p:tav tm="100000">
                                          <p:val>
                                            <p:strVal val="#ppt_x"/>
                                          </p:val>
                                        </p:tav>
                                      </p:tavLst>
                                    </p:anim>
                                    <p:anim calcmode="lin" valueType="num">
                                      <p:cBhvr>
                                        <p:cTn id="71" dur="500" fill="hold"/>
                                        <p:tgtEl>
                                          <p:spTgt spid="23"/>
                                        </p:tgtEl>
                                        <p:attrNameLst>
                                          <p:attrName>ppt_y</p:attrName>
                                        </p:attrNameLst>
                                      </p:cBhvr>
                                      <p:tavLst>
                                        <p:tav tm="0">
                                          <p:val>
                                            <p:fltVal val="0.5"/>
                                          </p:val>
                                        </p:tav>
                                        <p:tav tm="100000">
                                          <p:val>
                                            <p:strVal val="#ppt_y"/>
                                          </p:val>
                                        </p:tav>
                                      </p:tavLst>
                                    </p:anim>
                                  </p:childTnLst>
                                </p:cTn>
                              </p:par>
                            </p:childTnLst>
                          </p:cTn>
                        </p:par>
                        <p:par>
                          <p:cTn id="72" fill="hold">
                            <p:stCondLst>
                              <p:cond delay="3000"/>
                            </p:stCondLst>
                            <p:childTnLst>
                              <p:par>
                                <p:cTn id="73" presetID="21" presetClass="entr" presetSubtype="1" fill="hold" grpId="0" nodeType="after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wheel(1)">
                                      <p:cBhvr>
                                        <p:cTn id="75" dur="1000"/>
                                        <p:tgtEl>
                                          <p:spTgt spid="130"/>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wipe(down)">
                                      <p:cBhvr>
                                        <p:cTn id="79" dur="500"/>
                                        <p:tgtEl>
                                          <p:spTgt spid="2"/>
                                        </p:tgtEl>
                                      </p:cBhvr>
                                    </p:animEffect>
                                  </p:childTnLst>
                                </p:cTn>
                              </p:par>
                            </p:childTnLst>
                          </p:cTn>
                        </p:par>
                        <p:par>
                          <p:cTn id="80" fill="hold">
                            <p:stCondLst>
                              <p:cond delay="4500"/>
                            </p:stCondLst>
                            <p:childTnLst>
                              <p:par>
                                <p:cTn id="81" presetID="22" presetClass="entr" presetSubtype="2" fill="hold"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wipe(right)">
                                      <p:cBhvr>
                                        <p:cTn id="83" dur="500"/>
                                        <p:tgtEl>
                                          <p:spTgt spid="140"/>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wheel(1)">
                                      <p:cBhvr>
                                        <p:cTn id="87" dur="1000"/>
                                        <p:tgtEl>
                                          <p:spTgt spid="131"/>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left)">
                                      <p:cBhvr>
                                        <p:cTn id="91" dur="500"/>
                                        <p:tgtEl>
                                          <p:spTgt spid="147"/>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left)">
                                      <p:cBhvr>
                                        <p:cTn id="95" dur="500"/>
                                        <p:tgtEl>
                                          <p:spTgt spid="150"/>
                                        </p:tgtEl>
                                      </p:cBhvr>
                                    </p:animEffect>
                                  </p:childTnLst>
                                </p:cTn>
                              </p:par>
                            </p:childTnLst>
                          </p:cTn>
                        </p:par>
                        <p:par>
                          <p:cTn id="96" fill="hold">
                            <p:stCondLst>
                              <p:cond delay="7000"/>
                            </p:stCondLst>
                            <p:childTnLst>
                              <p:par>
                                <p:cTn id="97" presetID="22" presetClass="entr" presetSubtype="8" fill="hold" grpId="0" nodeType="after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left)">
                                      <p:cBhvr>
                                        <p:cTn id="99" dur="500"/>
                                        <p:tgtEl>
                                          <p:spTgt spid="151"/>
                                        </p:tgtEl>
                                      </p:cBhvr>
                                    </p:animEffect>
                                  </p:childTnLst>
                                </p:cTn>
                              </p:par>
                            </p:childTnLst>
                          </p:cTn>
                        </p:par>
                        <p:par>
                          <p:cTn id="100" fill="hold">
                            <p:stCondLst>
                              <p:cond delay="7500"/>
                            </p:stCondLst>
                            <p:childTnLst>
                              <p:par>
                                <p:cTn id="101" presetID="22" presetClass="entr" presetSubtype="8"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500"/>
                                        <p:tgtEl>
                                          <p:spTgt spid="31"/>
                                        </p:tgtEl>
                                      </p:cBhvr>
                                    </p:animEffect>
                                  </p:childTnLst>
                                </p:cTn>
                              </p:par>
                            </p:childTnLst>
                          </p:cTn>
                        </p:par>
                        <p:par>
                          <p:cTn id="104" fill="hold">
                            <p:stCondLst>
                              <p:cond delay="8000"/>
                            </p:stCondLst>
                            <p:childTnLst>
                              <p:par>
                                <p:cTn id="105" presetID="47" presetClass="entr" presetSubtype="0" fill="hold" grpId="0" nodeType="after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1000"/>
                                        <p:tgtEl>
                                          <p:spTgt spid="26"/>
                                        </p:tgtEl>
                                      </p:cBhvr>
                                    </p:animEffect>
                                    <p:anim calcmode="lin" valueType="num">
                                      <p:cBhvr>
                                        <p:cTn id="113" dur="1000" fill="hold"/>
                                        <p:tgtEl>
                                          <p:spTgt spid="26"/>
                                        </p:tgtEl>
                                        <p:attrNameLst>
                                          <p:attrName>ppt_x</p:attrName>
                                        </p:attrNameLst>
                                      </p:cBhvr>
                                      <p:tavLst>
                                        <p:tav tm="0">
                                          <p:val>
                                            <p:strVal val="#ppt_x"/>
                                          </p:val>
                                        </p:tav>
                                        <p:tav tm="100000">
                                          <p:val>
                                            <p:strVal val="#ppt_x"/>
                                          </p:val>
                                        </p:tav>
                                      </p:tavLst>
                                    </p:anim>
                                    <p:anim calcmode="lin" valueType="num">
                                      <p:cBhvr>
                                        <p:cTn id="114" dur="1000" fill="hold"/>
                                        <p:tgtEl>
                                          <p:spTgt spid="26"/>
                                        </p:tgtEl>
                                        <p:attrNameLst>
                                          <p:attrName>ppt_y</p:attrName>
                                        </p:attrNameLst>
                                      </p:cBhvr>
                                      <p:tavLst>
                                        <p:tav tm="0">
                                          <p:val>
                                            <p:strVal val="#ppt_y-.1"/>
                                          </p:val>
                                        </p:tav>
                                        <p:tav tm="100000">
                                          <p:val>
                                            <p:strVal val="#ppt_y"/>
                                          </p:val>
                                        </p:tav>
                                      </p:tavLst>
                                    </p:anim>
                                  </p:childTnLst>
                                </p:cTn>
                              </p:par>
                            </p:childTnLst>
                          </p:cTn>
                        </p:par>
                        <p:par>
                          <p:cTn id="115" fill="hold">
                            <p:stCondLst>
                              <p:cond delay="9000"/>
                            </p:stCondLst>
                            <p:childTnLst>
                              <p:par>
                                <p:cTn id="116" presetID="26" presetClass="emph" presetSubtype="0" repeatCount="2000" fill="hold" grpId="1" nodeType="afterEffect">
                                  <p:stCondLst>
                                    <p:cond delay="0"/>
                                  </p:stCondLst>
                                  <p:childTnLst>
                                    <p:animEffect transition="out" filter="fade">
                                      <p:cBhvr>
                                        <p:cTn id="117" dur="500" tmFilter="0, 0; .2, .5; .8, .5; 1, 0"/>
                                        <p:tgtEl>
                                          <p:spTgt spid="7"/>
                                        </p:tgtEl>
                                      </p:cBhvr>
                                    </p:animEffect>
                                    <p:animScale>
                                      <p:cBhvr>
                                        <p:cTn id="118" dur="250" autoRev="1" fill="hold"/>
                                        <p:tgtEl>
                                          <p:spTgt spid="7"/>
                                        </p:tgtEl>
                                      </p:cBhvr>
                                      <p:by x="105000" y="105000"/>
                                    </p:animScale>
                                  </p:childTnLst>
                                </p:cTn>
                              </p:par>
                              <p:par>
                                <p:cTn id="119" presetID="26" presetClass="emph" presetSubtype="0" repeatCount="2000" fill="hold" grpId="1" nodeType="withEffect">
                                  <p:stCondLst>
                                    <p:cond delay="0"/>
                                  </p:stCondLst>
                                  <p:childTnLst>
                                    <p:animEffect transition="out" filter="fade">
                                      <p:cBhvr>
                                        <p:cTn id="120" dur="500" tmFilter="0, 0; .2, .5; .8, .5; 1, 0"/>
                                        <p:tgtEl>
                                          <p:spTgt spid="26"/>
                                        </p:tgtEl>
                                      </p:cBhvr>
                                    </p:animEffect>
                                    <p:animScale>
                                      <p:cBhvr>
                                        <p:cTn id="121"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5" grpId="0" animBg="1"/>
      <p:bldP spid="122" grpId="0" animBg="1"/>
      <p:bldP spid="122" grpId="1" animBg="1"/>
      <p:bldP spid="123" grpId="0" animBg="1"/>
      <p:bldP spid="123" grpId="1" animBg="1"/>
      <p:bldP spid="124" grpId="0" animBg="1"/>
      <p:bldP spid="125" grpId="0" animBg="1"/>
      <p:bldP spid="125" grpId="1" animBg="1"/>
      <p:bldP spid="130" grpId="0" animBg="1"/>
      <p:bldP spid="131" grpId="0" animBg="1"/>
      <p:bldP spid="147" grpId="0"/>
      <p:bldP spid="149" grpId="0"/>
      <p:bldP spid="150" grpId="0"/>
      <p:bldP spid="151" grpId="0"/>
      <p:bldP spid="6" grpId="0" animBg="1"/>
      <p:bldP spid="22" grpId="0" animBg="1"/>
      <p:bldP spid="23" grpId="0" animBg="1"/>
      <p:bldP spid="24" grpId="0" animBg="1"/>
      <p:bldP spid="7" grpId="0" animBg="1"/>
      <p:bldP spid="7" grpId="1" animBg="1"/>
      <p:bldP spid="26" grpId="0" animBg="1"/>
      <p:bldP spid="26" grpId="1"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4243441" y="2808899"/>
            <a:ext cx="3534238" cy="3494317"/>
            <a:chOff x="4228793" y="2993568"/>
            <a:chExt cx="3534238" cy="3494317"/>
          </a:xfrm>
        </p:grpSpPr>
        <p:sp>
          <p:nvSpPr>
            <p:cNvPr id="12" name="椭圆 11"/>
            <p:cNvSpPr/>
            <p:nvPr/>
          </p:nvSpPr>
          <p:spPr>
            <a:xfrm>
              <a:off x="4228793" y="2993568"/>
              <a:ext cx="3534238" cy="34943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928727" y="4279059"/>
              <a:ext cx="2168799" cy="1292662"/>
            </a:xfrm>
            <a:prstGeom prst="rect">
              <a:avLst/>
            </a:prstGeom>
            <a:noFill/>
          </p:spPr>
          <p:txBody>
            <a:bodyPr wrap="none" rtlCol="0">
              <a:spAutoFit/>
            </a:bodyPr>
            <a:lstStyle/>
            <a:p>
              <a:r>
                <a:rPr lang="en-US" altLang="zh-CN" sz="2000" dirty="0" smtClean="0"/>
                <a:t>Add Your Text Here</a:t>
              </a:r>
            </a:p>
            <a:p>
              <a:r>
                <a:rPr lang="en-US" altLang="zh-CN" sz="2000" dirty="0"/>
                <a:t>Add Your Text Here</a:t>
              </a:r>
              <a:endParaRPr lang="zh-CN" altLang="en-US" sz="2000" dirty="0"/>
            </a:p>
            <a:p>
              <a:r>
                <a:rPr lang="en-US" altLang="zh-CN" sz="2000" dirty="0"/>
                <a:t>Add Your Text Here</a:t>
              </a:r>
              <a:endParaRPr lang="zh-CN" altLang="en-US" sz="2000" dirty="0"/>
            </a:p>
            <a:p>
              <a:endParaRPr lang="zh-CN" altLang="en-US" dirty="0"/>
            </a:p>
          </p:txBody>
        </p:sp>
      </p:grpSp>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908056" y="-4497"/>
            <a:ext cx="2094869"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Project </a:t>
            </a:r>
          </a:p>
          <a:p>
            <a:r>
              <a:rPr lang="en-US" altLang="zh-CN" sz="4000" dirty="0">
                <a:solidFill>
                  <a:schemeClr val="bg1"/>
                </a:solidFill>
                <a:latin typeface="Calibri Light" panose="020F0302020204030204" pitchFamily="34" charset="0"/>
              </a:rPr>
              <a:t> </a:t>
            </a:r>
            <a:r>
              <a:rPr lang="en-US" altLang="zh-CN" sz="4000" dirty="0" smtClean="0">
                <a:solidFill>
                  <a:schemeClr val="bg1"/>
                </a:solidFill>
                <a:latin typeface="Calibri Light" panose="020F0302020204030204" pitchFamily="34" charset="0"/>
              </a:rPr>
              <a:t> Sources</a:t>
            </a:r>
            <a:endParaRPr lang="zh-CN" altLang="en-US"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2" idx="2"/>
          </p:cNvCxnSpPr>
          <p:nvPr/>
        </p:nvCxnSpPr>
        <p:spPr>
          <a:xfrm>
            <a:off x="2459107" y="4556057"/>
            <a:ext cx="1784334" cy="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55371" y="2470726"/>
            <a:ext cx="1971758" cy="923330"/>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p>
          <a:p>
            <a:r>
              <a:rPr lang="en-US" altLang="zh-CN" dirty="0"/>
              <a:t>Add Your Text </a:t>
            </a:r>
            <a:r>
              <a:rPr lang="en-US" altLang="zh-CN" dirty="0" smtClean="0"/>
              <a:t>Here</a:t>
            </a:r>
            <a:endParaRPr lang="zh-CN" altLang="en-US" dirty="0"/>
          </a:p>
        </p:txBody>
      </p:sp>
      <p:sp>
        <p:nvSpPr>
          <p:cNvPr id="24" name="文本框 23"/>
          <p:cNvSpPr txBox="1"/>
          <p:nvPr/>
        </p:nvSpPr>
        <p:spPr>
          <a:xfrm>
            <a:off x="8143200" y="4016498"/>
            <a:ext cx="1971758" cy="923330"/>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p>
          <a:p>
            <a:r>
              <a:rPr lang="en-US" altLang="zh-CN" dirty="0"/>
              <a:t>Add Your Text </a:t>
            </a:r>
            <a:r>
              <a:rPr lang="en-US" altLang="zh-CN" dirty="0" smtClean="0"/>
              <a:t>Here</a:t>
            </a:r>
            <a:endParaRPr lang="zh-CN" altLang="en-US" dirty="0"/>
          </a:p>
        </p:txBody>
      </p:sp>
      <p:sp>
        <p:nvSpPr>
          <p:cNvPr id="25" name="文本框 24"/>
          <p:cNvSpPr txBox="1"/>
          <p:nvPr/>
        </p:nvSpPr>
        <p:spPr>
          <a:xfrm>
            <a:off x="7534193" y="5562270"/>
            <a:ext cx="1971758" cy="923330"/>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p>
          <a:p>
            <a:r>
              <a:rPr lang="en-US" altLang="zh-CN" dirty="0"/>
              <a:t>Add Your Text </a:t>
            </a:r>
            <a:r>
              <a:rPr lang="en-US" altLang="zh-CN" dirty="0" smtClean="0"/>
              <a:t>Here</a:t>
            </a:r>
            <a:endParaRPr lang="zh-CN" altLang="en-US" dirty="0"/>
          </a:p>
        </p:txBody>
      </p:sp>
      <p:sp>
        <p:nvSpPr>
          <p:cNvPr id="14" name="椭圆 13"/>
          <p:cNvSpPr/>
          <p:nvPr/>
        </p:nvSpPr>
        <p:spPr>
          <a:xfrm>
            <a:off x="6763791" y="2932391"/>
            <a:ext cx="424543" cy="388135"/>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5" name="椭圆 14"/>
          <p:cNvSpPr/>
          <p:nvPr/>
        </p:nvSpPr>
        <p:spPr>
          <a:xfrm>
            <a:off x="7555371" y="4361988"/>
            <a:ext cx="424543" cy="388135"/>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6" name="椭圆 15"/>
          <p:cNvSpPr/>
          <p:nvPr/>
        </p:nvSpPr>
        <p:spPr>
          <a:xfrm>
            <a:off x="6763790" y="5830410"/>
            <a:ext cx="424543" cy="388135"/>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nvGrpSpPr>
          <p:cNvPr id="31" name="组合 30"/>
          <p:cNvGrpSpPr/>
          <p:nvPr/>
        </p:nvGrpSpPr>
        <p:grpSpPr>
          <a:xfrm>
            <a:off x="928436" y="3834032"/>
            <a:ext cx="1531284" cy="1444045"/>
            <a:chOff x="927823" y="4018703"/>
            <a:chExt cx="1531284" cy="1444045"/>
          </a:xfrm>
        </p:grpSpPr>
        <p:sp>
          <p:nvSpPr>
            <p:cNvPr id="17" name="椭圆 16"/>
            <p:cNvSpPr/>
            <p:nvPr/>
          </p:nvSpPr>
          <p:spPr>
            <a:xfrm>
              <a:off x="927823" y="4018703"/>
              <a:ext cx="1516636" cy="14440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62800" y="4556058"/>
              <a:ext cx="1496307" cy="369332"/>
            </a:xfrm>
            <a:prstGeom prst="rect">
              <a:avLst/>
            </a:prstGeom>
            <a:noFill/>
          </p:spPr>
          <p:txBody>
            <a:bodyPr wrap="none" rtlCol="0">
              <a:spAutoFit/>
            </a:bodyPr>
            <a:lstStyle/>
            <a:p>
              <a:r>
                <a:rPr lang="en-US" altLang="zh-CN" dirty="0" smtClean="0"/>
                <a:t>Add Your Title</a:t>
              </a:r>
            </a:p>
          </p:txBody>
        </p:sp>
      </p:grpSp>
      <p:sp>
        <p:nvSpPr>
          <p:cNvPr id="34" name="燕尾形 33"/>
          <p:cNvSpPr/>
          <p:nvPr/>
        </p:nvSpPr>
        <p:spPr>
          <a:xfrm rot="10800000">
            <a:off x="420120" y="345874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燕尾形 34"/>
          <p:cNvSpPr/>
          <p:nvPr/>
        </p:nvSpPr>
        <p:spPr>
          <a:xfrm rot="10800000">
            <a:off x="191556" y="345874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流程图: 联系 35"/>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联系 36"/>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联系 37"/>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553723" y="3665572"/>
            <a:ext cx="315685" cy="315685"/>
          </a:xfrm>
          <a:prstGeom prst="ellips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1547008" y="3655350"/>
            <a:ext cx="315685" cy="315685"/>
          </a:xfrm>
          <a:prstGeom prst="ellips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27566318"/>
      </p:ext>
    </p:extLst>
  </p:cSld>
  <p:clrMapOvr>
    <a:masterClrMapping/>
  </p:clrMapOvr>
  <p:transition spd="slow" advTm="1361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3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750"/>
                                        <p:tgtEl>
                                          <p:spTgt spid="36"/>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750"/>
                                        <p:tgtEl>
                                          <p:spTgt spid="37"/>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750"/>
                                        <p:tgtEl>
                                          <p:spTgt spid="38"/>
                                        </p:tgtEl>
                                      </p:cBhvr>
                                    </p:animEffect>
                                  </p:childTnLst>
                                </p:cTn>
                              </p:par>
                            </p:childTnLst>
                          </p:cTn>
                        </p:par>
                        <p:par>
                          <p:cTn id="33" fill="hold">
                            <p:stCondLst>
                              <p:cond delay="2575"/>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par>
                          <p:cTn id="37" fill="hold">
                            <p:stCondLst>
                              <p:cond delay="3075"/>
                            </p:stCondLst>
                            <p:childTnLst>
                              <p:par>
                                <p:cTn id="38" presetID="10" presetClass="entr" presetSubtype="0" fill="hold" grpId="1"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 presetClass="path" presetSubtype="0" repeatCount="indefinite" accel="50000" decel="50000" fill="hold" grpId="0" nodeType="withEffect">
                                  <p:stCondLst>
                                    <p:cond delay="0"/>
                                  </p:stCondLst>
                                  <p:childTnLst>
                                    <p:animMotion origin="layout" path="M -0.0013 2.59259E-6 C 0.03308 2.59259E-6 0.06133 0.04745 0.06133 0.10602 C 0.06133 0.16458 0.03308 0.21227 -0.0013 0.21227 C -0.03593 0.21227 -0.0638 0.16458 -0.0638 0.10602 C -0.0638 0.04745 -0.03593 2.59259E-6 -0.0013 2.59259E-6 Z " pathEditMode="relative" rAng="0" ptsTypes="AAAAA">
                                      <p:cBhvr>
                                        <p:cTn id="45" dur="1000" fill="hold"/>
                                        <p:tgtEl>
                                          <p:spTgt spid="39"/>
                                        </p:tgtEl>
                                        <p:attrNameLst>
                                          <p:attrName>ppt_x</p:attrName>
                                          <p:attrName>ppt_y</p:attrName>
                                        </p:attrNameLst>
                                      </p:cBhvr>
                                      <p:rCtr x="0" y="10602"/>
                                    </p:animMotion>
                                  </p:childTnLst>
                                </p:cTn>
                              </p:par>
                              <p:par>
                                <p:cTn id="46" presetID="1" presetClass="path" presetSubtype="0" repeatCount="indefinite" accel="50000" decel="50000" fill="hold" grpId="0" nodeType="withEffect">
                                  <p:stCondLst>
                                    <p:cond delay="0"/>
                                  </p:stCondLst>
                                  <p:childTnLst>
                                    <p:animMotion origin="layout" path="M -0.00065 0.21667 C -0.03502 0.21667 -0.06328 0.16921 -0.06328 0.11065 C -0.06328 0.05208 -0.03502 0.0044 -0.00065 0.0044 C 0.03399 0.0044 0.06185 0.05208 0.06185 0.11065 C 0.06185 0.16921 0.03399 0.21667 -0.00065 0.21667 Z " pathEditMode="relative" rAng="10800000" ptsTypes="AAAAA">
                                      <p:cBhvr>
                                        <p:cTn id="47" dur="1000" fill="hold"/>
                                        <p:tgtEl>
                                          <p:spTgt spid="40"/>
                                        </p:tgtEl>
                                        <p:attrNameLst>
                                          <p:attrName>ppt_x</p:attrName>
                                          <p:attrName>ppt_y</p:attrName>
                                        </p:attrNameLst>
                                      </p:cBhvr>
                                      <p:rCtr x="0" y="-10602"/>
                                    </p:animMotion>
                                  </p:childTnLst>
                                </p:cTn>
                              </p:par>
                            </p:childTnLst>
                          </p:cTn>
                        </p:par>
                        <p:par>
                          <p:cTn id="48" fill="hold">
                            <p:stCondLst>
                              <p:cond delay="4075"/>
                            </p:stCondLst>
                            <p:childTnLst>
                              <p:par>
                                <p:cTn id="49" presetID="22" presetClass="entr" presetSubtype="8"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4575"/>
                            </p:stCondLst>
                            <p:childTnLst>
                              <p:par>
                                <p:cTn id="53" presetID="22" presetClass="entr" presetSubtype="8"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childTnLst>
                          </p:cTn>
                        </p:par>
                        <p:par>
                          <p:cTn id="56" fill="hold">
                            <p:stCondLst>
                              <p:cond delay="5075"/>
                            </p:stCondLst>
                            <p:childTnLst>
                              <p:par>
                                <p:cTn id="57" presetID="2" presetClass="entr" presetSubtype="2"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1+#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par>
                          <p:cTn id="61" fill="hold">
                            <p:stCondLst>
                              <p:cond delay="5575"/>
                            </p:stCondLst>
                            <p:childTnLst>
                              <p:par>
                                <p:cTn id="62" presetID="41" presetClass="entr" presetSubtype="0" fill="hold" grpId="0" nodeType="afterEffect">
                                  <p:stCondLst>
                                    <p:cond delay="0"/>
                                  </p:stCondLst>
                                  <p:iterate type="lt">
                                    <p:tmPct val="6000"/>
                                  </p:iterate>
                                  <p:childTnLst>
                                    <p:set>
                                      <p:cBhvr>
                                        <p:cTn id="63" dur="1" fill="hold">
                                          <p:stCondLst>
                                            <p:cond delay="0"/>
                                          </p:stCondLst>
                                        </p:cTn>
                                        <p:tgtEl>
                                          <p:spTgt spid="23"/>
                                        </p:tgtEl>
                                        <p:attrNameLst>
                                          <p:attrName>style.visibility</p:attrName>
                                        </p:attrNameLst>
                                      </p:cBhvr>
                                      <p:to>
                                        <p:strVal val="visible"/>
                                      </p:to>
                                    </p:set>
                                    <p:anim calcmode="lin" valueType="num">
                                      <p:cBhvr>
                                        <p:cTn id="64"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23"/>
                                        </p:tgtEl>
                                        <p:attrNameLst>
                                          <p:attrName>ppt_y</p:attrName>
                                        </p:attrNameLst>
                                      </p:cBhvr>
                                      <p:tavLst>
                                        <p:tav tm="0">
                                          <p:val>
                                            <p:strVal val="#ppt_y"/>
                                          </p:val>
                                        </p:tav>
                                        <p:tav tm="100000">
                                          <p:val>
                                            <p:strVal val="#ppt_y"/>
                                          </p:val>
                                        </p:tav>
                                      </p:tavLst>
                                    </p:anim>
                                    <p:anim calcmode="lin" valueType="num">
                                      <p:cBhvr>
                                        <p:cTn id="66"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23"/>
                                        </p:tgtEl>
                                      </p:cBhvr>
                                    </p:animEffect>
                                  </p:childTnLst>
                                </p:cTn>
                              </p:par>
                            </p:childTnLst>
                          </p:cTn>
                        </p:par>
                        <p:par>
                          <p:cTn id="69" fill="hold">
                            <p:stCondLst>
                              <p:cond delay="7395"/>
                            </p:stCondLst>
                            <p:childTnLst>
                              <p:par>
                                <p:cTn id="70" presetID="2" presetClass="entr" presetSubtype="2"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1+#ppt_w/2"/>
                                          </p:val>
                                        </p:tav>
                                        <p:tav tm="100000">
                                          <p:val>
                                            <p:strVal val="#ppt_x"/>
                                          </p:val>
                                        </p:tav>
                                      </p:tavLst>
                                    </p:anim>
                                    <p:anim calcmode="lin" valueType="num">
                                      <p:cBhvr additive="base">
                                        <p:cTn id="73" dur="500" fill="hold"/>
                                        <p:tgtEl>
                                          <p:spTgt spid="15"/>
                                        </p:tgtEl>
                                        <p:attrNameLst>
                                          <p:attrName>ppt_y</p:attrName>
                                        </p:attrNameLst>
                                      </p:cBhvr>
                                      <p:tavLst>
                                        <p:tav tm="0">
                                          <p:val>
                                            <p:strVal val="#ppt_y"/>
                                          </p:val>
                                        </p:tav>
                                        <p:tav tm="100000">
                                          <p:val>
                                            <p:strVal val="#ppt_y"/>
                                          </p:val>
                                        </p:tav>
                                      </p:tavLst>
                                    </p:anim>
                                  </p:childTnLst>
                                </p:cTn>
                              </p:par>
                            </p:childTnLst>
                          </p:cTn>
                        </p:par>
                        <p:par>
                          <p:cTn id="74" fill="hold">
                            <p:stCondLst>
                              <p:cond delay="7895"/>
                            </p:stCondLst>
                            <p:childTnLst>
                              <p:par>
                                <p:cTn id="75" presetID="41" presetClass="entr" presetSubtype="0" fill="hold" grpId="0" nodeType="afterEffect">
                                  <p:stCondLst>
                                    <p:cond delay="0"/>
                                  </p:stCondLst>
                                  <p:iterate type="lt">
                                    <p:tmPct val="6000"/>
                                  </p:iterate>
                                  <p:childTnLst>
                                    <p:set>
                                      <p:cBhvr>
                                        <p:cTn id="76" dur="1" fill="hold">
                                          <p:stCondLst>
                                            <p:cond delay="0"/>
                                          </p:stCondLst>
                                        </p:cTn>
                                        <p:tgtEl>
                                          <p:spTgt spid="24"/>
                                        </p:tgtEl>
                                        <p:attrNameLst>
                                          <p:attrName>style.visibility</p:attrName>
                                        </p:attrNameLst>
                                      </p:cBhvr>
                                      <p:to>
                                        <p:strVal val="visible"/>
                                      </p:to>
                                    </p:set>
                                    <p:anim calcmode="lin" valueType="num">
                                      <p:cBhvr>
                                        <p:cTn id="7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24"/>
                                        </p:tgtEl>
                                        <p:attrNameLst>
                                          <p:attrName>ppt_y</p:attrName>
                                        </p:attrNameLst>
                                      </p:cBhvr>
                                      <p:tavLst>
                                        <p:tav tm="0">
                                          <p:val>
                                            <p:strVal val="#ppt_y"/>
                                          </p:val>
                                        </p:tav>
                                        <p:tav tm="100000">
                                          <p:val>
                                            <p:strVal val="#ppt_y"/>
                                          </p:val>
                                        </p:tav>
                                      </p:tavLst>
                                    </p:anim>
                                    <p:anim calcmode="lin" valueType="num">
                                      <p:cBhvr>
                                        <p:cTn id="7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24"/>
                                        </p:tgtEl>
                                      </p:cBhvr>
                                    </p:animEffect>
                                  </p:childTnLst>
                                </p:cTn>
                              </p:par>
                            </p:childTnLst>
                          </p:cTn>
                        </p:par>
                        <p:par>
                          <p:cTn id="82" fill="hold">
                            <p:stCondLst>
                              <p:cond delay="9715"/>
                            </p:stCondLst>
                            <p:childTnLst>
                              <p:par>
                                <p:cTn id="83" presetID="2" presetClass="entr" presetSubtype="2"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1+#ppt_w/2"/>
                                          </p:val>
                                        </p:tav>
                                        <p:tav tm="100000">
                                          <p:val>
                                            <p:strVal val="#ppt_x"/>
                                          </p:val>
                                        </p:tav>
                                      </p:tavLst>
                                    </p:anim>
                                    <p:anim calcmode="lin" valueType="num">
                                      <p:cBhvr additive="base">
                                        <p:cTn id="86" dur="500" fill="hold"/>
                                        <p:tgtEl>
                                          <p:spTgt spid="16"/>
                                        </p:tgtEl>
                                        <p:attrNameLst>
                                          <p:attrName>ppt_y</p:attrName>
                                        </p:attrNameLst>
                                      </p:cBhvr>
                                      <p:tavLst>
                                        <p:tav tm="0">
                                          <p:val>
                                            <p:strVal val="#ppt_y"/>
                                          </p:val>
                                        </p:tav>
                                        <p:tav tm="100000">
                                          <p:val>
                                            <p:strVal val="#ppt_y"/>
                                          </p:val>
                                        </p:tav>
                                      </p:tavLst>
                                    </p:anim>
                                  </p:childTnLst>
                                </p:cTn>
                              </p:par>
                            </p:childTnLst>
                          </p:cTn>
                        </p:par>
                        <p:par>
                          <p:cTn id="87" fill="hold">
                            <p:stCondLst>
                              <p:cond delay="10215"/>
                            </p:stCondLst>
                            <p:childTnLst>
                              <p:par>
                                <p:cTn id="88" presetID="41" presetClass="entr" presetSubtype="0" fill="hold" grpId="0" nodeType="afterEffect">
                                  <p:stCondLst>
                                    <p:cond delay="0"/>
                                  </p:stCondLst>
                                  <p:iterate type="lt">
                                    <p:tmPct val="6000"/>
                                  </p:iterate>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25"/>
                                        </p:tgtEl>
                                        <p:attrNameLst>
                                          <p:attrName>ppt_y</p:attrName>
                                        </p:attrNameLst>
                                      </p:cBhvr>
                                      <p:tavLst>
                                        <p:tav tm="0">
                                          <p:val>
                                            <p:strVal val="#ppt_y"/>
                                          </p:val>
                                        </p:tav>
                                        <p:tav tm="100000">
                                          <p:val>
                                            <p:strVal val="#ppt_y"/>
                                          </p:val>
                                        </p:tav>
                                      </p:tavLst>
                                    </p:anim>
                                    <p:anim calcmode="lin" valueType="num">
                                      <p:cBhvr>
                                        <p:cTn id="9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25"/>
                                        </p:tgtEl>
                                      </p:cBhvr>
                                    </p:animEffect>
                                  </p:childTnLst>
                                </p:cTn>
                              </p:par>
                            </p:childTnLst>
                          </p:cTn>
                        </p:par>
                        <p:par>
                          <p:cTn id="95" fill="hold">
                            <p:stCondLst>
                              <p:cond delay="12035"/>
                            </p:stCondLst>
                            <p:childTnLst>
                              <p:par>
                                <p:cTn id="96" presetID="2" presetClass="entr" presetSubtype="2" fill="hold" grpId="0" nodeType="after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additive="base">
                                        <p:cTn id="98" dur="500" fill="hold"/>
                                        <p:tgtEl>
                                          <p:spTgt spid="34"/>
                                        </p:tgtEl>
                                        <p:attrNameLst>
                                          <p:attrName>ppt_x</p:attrName>
                                        </p:attrNameLst>
                                      </p:cBhvr>
                                      <p:tavLst>
                                        <p:tav tm="0">
                                          <p:val>
                                            <p:strVal val="1+#ppt_w/2"/>
                                          </p:val>
                                        </p:tav>
                                        <p:tav tm="100000">
                                          <p:val>
                                            <p:strVal val="#ppt_x"/>
                                          </p:val>
                                        </p:tav>
                                      </p:tavLst>
                                    </p:anim>
                                    <p:anim calcmode="lin" valueType="num">
                                      <p:cBhvr additive="base">
                                        <p:cTn id="99" dur="500" fill="hold"/>
                                        <p:tgtEl>
                                          <p:spTgt spid="34"/>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1+#ppt_w/2"/>
                                          </p:val>
                                        </p:tav>
                                        <p:tav tm="100000">
                                          <p:val>
                                            <p:strVal val="#ppt_x"/>
                                          </p:val>
                                        </p:tav>
                                      </p:tavLst>
                                    </p:anim>
                                    <p:anim calcmode="lin" valueType="num">
                                      <p:cBhvr additive="base">
                                        <p:cTn id="103" dur="500" fill="hold"/>
                                        <p:tgtEl>
                                          <p:spTgt spid="35"/>
                                        </p:tgtEl>
                                        <p:attrNameLst>
                                          <p:attrName>ppt_y</p:attrName>
                                        </p:attrNameLst>
                                      </p:cBhvr>
                                      <p:tavLst>
                                        <p:tav tm="0">
                                          <p:val>
                                            <p:strVal val="#ppt_y"/>
                                          </p:val>
                                        </p:tav>
                                        <p:tav tm="100000">
                                          <p:val>
                                            <p:strVal val="#ppt_y"/>
                                          </p:val>
                                        </p:tav>
                                      </p:tavLst>
                                    </p:anim>
                                  </p:childTnLst>
                                </p:cTn>
                              </p:par>
                            </p:childTnLst>
                          </p:cTn>
                        </p:par>
                        <p:par>
                          <p:cTn id="104" fill="hold">
                            <p:stCondLst>
                              <p:cond delay="12535"/>
                            </p:stCondLst>
                            <p:childTnLst>
                              <p:par>
                                <p:cTn id="105" presetID="26" presetClass="emph" presetSubtype="0" repeatCount="2000" fill="hold" grpId="1" nodeType="afterEffect">
                                  <p:stCondLst>
                                    <p:cond delay="0"/>
                                  </p:stCondLst>
                                  <p:childTnLst>
                                    <p:animEffect transition="out" filter="fade">
                                      <p:cBhvr>
                                        <p:cTn id="106" dur="500" tmFilter="0, 0; .2, .5; .8, .5; 1, 0"/>
                                        <p:tgtEl>
                                          <p:spTgt spid="34"/>
                                        </p:tgtEl>
                                      </p:cBhvr>
                                    </p:animEffect>
                                    <p:animScale>
                                      <p:cBhvr>
                                        <p:cTn id="107" dur="250" autoRev="1" fill="hold"/>
                                        <p:tgtEl>
                                          <p:spTgt spid="34"/>
                                        </p:tgtEl>
                                      </p:cBhvr>
                                      <p:by x="105000" y="105000"/>
                                    </p:animScale>
                                  </p:childTnLst>
                                </p:cTn>
                              </p:par>
                              <p:par>
                                <p:cTn id="108" presetID="26" presetClass="emph" presetSubtype="0" repeatCount="2000" fill="hold" grpId="1" nodeType="withEffect">
                                  <p:stCondLst>
                                    <p:cond delay="0"/>
                                  </p:stCondLst>
                                  <p:childTnLst>
                                    <p:animEffect transition="out" filter="fade">
                                      <p:cBhvr>
                                        <p:cTn id="109" dur="500" tmFilter="0, 0; .2, .5; .8, .5; 1, 0"/>
                                        <p:tgtEl>
                                          <p:spTgt spid="35"/>
                                        </p:tgtEl>
                                      </p:cBhvr>
                                    </p:animEffect>
                                    <p:animScale>
                                      <p:cBhvr>
                                        <p:cTn id="110"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3" grpId="0"/>
      <p:bldP spid="24" grpId="0"/>
      <p:bldP spid="25" grpId="0"/>
      <p:bldP spid="14" grpId="0" animBg="1"/>
      <p:bldP spid="15" grpId="0" animBg="1"/>
      <p:bldP spid="16" grpId="0" animBg="1"/>
      <p:bldP spid="34" grpId="0" animBg="1"/>
      <p:bldP spid="34" grpId="1" animBg="1"/>
      <p:bldP spid="35" grpId="0" animBg="1"/>
      <p:bldP spid="35" grpId="1" animBg="1"/>
      <p:bldP spid="36" grpId="0" animBg="1"/>
      <p:bldP spid="37" grpId="0" animBg="1"/>
      <p:bldP spid="38" grpId="0" animBg="1"/>
      <p:bldP spid="39" grpId="0" animBg="1"/>
      <p:bldP spid="39" grpId="1" animBg="1"/>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860" y="2438400"/>
            <a:ext cx="3103683" cy="1828359"/>
          </a:xfrm>
          <a:prstGeom prst="rect">
            <a:avLst/>
          </a:prstGeom>
        </p:spPr>
      </p:pic>
      <p:sp>
        <p:nvSpPr>
          <p:cNvPr id="2" name="等腰三角形 1"/>
          <p:cNvSpPr/>
          <p:nvPr/>
        </p:nvSpPr>
        <p:spPr>
          <a:xfrm rot="16200000">
            <a:off x="9068270" y="2139990"/>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10140387" y="3094202"/>
            <a:ext cx="1928733"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Demand</a:t>
            </a:r>
            <a:endParaRPr lang="en-US" altLang="zh-CN" sz="4000" dirty="0">
              <a:solidFill>
                <a:schemeClr val="bg1"/>
              </a:solidFill>
              <a:latin typeface="Calibri Light" panose="020F0302020204030204" pitchFamily="34" charset="0"/>
            </a:endParaRPr>
          </a:p>
          <a:p>
            <a:endParaRPr lang="zh-CN" altLang="en-US" sz="4000" dirty="0">
              <a:solidFill>
                <a:schemeClr val="bg1"/>
              </a:solidFill>
              <a:latin typeface="Calibri Light" panose="020F0302020204030204" pitchFamily="34" charset="0"/>
            </a:endParaRPr>
          </a:p>
        </p:txBody>
      </p:sp>
      <p:cxnSp>
        <p:nvCxnSpPr>
          <p:cNvPr id="4" name="直接连接符 3"/>
          <p:cNvCxnSpPr/>
          <p:nvPr/>
        </p:nvCxnSpPr>
        <p:spPr>
          <a:xfrm>
            <a:off x="10599370" y="251221"/>
            <a:ext cx="12498" cy="218717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611868" y="4487747"/>
            <a:ext cx="12498" cy="215253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24000" y="2133600"/>
            <a:ext cx="3091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24000" y="5049487"/>
            <a:ext cx="3091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40963" y="2630312"/>
            <a:ext cx="3089081" cy="178733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0" name="左大括号 19"/>
          <p:cNvSpPr/>
          <p:nvPr/>
        </p:nvSpPr>
        <p:spPr>
          <a:xfrm>
            <a:off x="4964738" y="2133600"/>
            <a:ext cx="769286" cy="291588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1526462" y="-9385"/>
            <a:ext cx="3089081" cy="1262452"/>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4400" dirty="0" smtClean="0">
                <a:ln w="0"/>
                <a:solidFill>
                  <a:schemeClr val="bg1"/>
                </a:solidFill>
                <a:effectLst>
                  <a:outerShdw blurRad="38100" dist="19050" dir="2700000" algn="tl" rotWithShape="0">
                    <a:schemeClr val="dk1">
                      <a:alpha val="40000"/>
                    </a:schemeClr>
                  </a:outerShdw>
                </a:effectLst>
                <a:latin typeface="+mj-lt"/>
              </a:rPr>
              <a:t>We need</a:t>
            </a:r>
            <a:endParaRPr lang="zh-CN" altLang="en-US" sz="4400" dirty="0">
              <a:ln w="0"/>
              <a:solidFill>
                <a:schemeClr val="bg1"/>
              </a:solidFill>
              <a:effectLst>
                <a:outerShdw blurRad="38100" dist="19050" dir="2700000" algn="tl" rotWithShape="0">
                  <a:schemeClr val="dk1">
                    <a:alpha val="40000"/>
                  </a:schemeClr>
                </a:outerShdw>
              </a:effectLst>
              <a:latin typeface="+mj-lt"/>
            </a:endParaRPr>
          </a:p>
        </p:txBody>
      </p:sp>
      <p:sp>
        <p:nvSpPr>
          <p:cNvPr id="23" name="流程图: 联系 22"/>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联系 23"/>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联系 24"/>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098739" y="1941688"/>
            <a:ext cx="2690238" cy="496712"/>
            <a:chOff x="6098739" y="1941688"/>
            <a:chExt cx="2690238" cy="496712"/>
          </a:xfrm>
        </p:grpSpPr>
        <p:sp>
          <p:nvSpPr>
            <p:cNvPr id="26" name="圆角矩形 25"/>
            <p:cNvSpPr/>
            <p:nvPr/>
          </p:nvSpPr>
          <p:spPr>
            <a:xfrm>
              <a:off x="6098739" y="1941688"/>
              <a:ext cx="2690238" cy="4967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457979" y="2014529"/>
              <a:ext cx="1971758" cy="369332"/>
            </a:xfrm>
            <a:prstGeom prst="rect">
              <a:avLst/>
            </a:prstGeom>
            <a:noFill/>
          </p:spPr>
          <p:txBody>
            <a:bodyPr wrap="none" rtlCol="0">
              <a:spAutoFit/>
            </a:bodyPr>
            <a:lstStyle/>
            <a:p>
              <a:r>
                <a:rPr lang="en-US" altLang="zh-CN" dirty="0" smtClean="0"/>
                <a:t>Add Your Text Here</a:t>
              </a:r>
              <a:endParaRPr lang="zh-CN" altLang="en-US" dirty="0"/>
            </a:p>
          </p:txBody>
        </p:sp>
      </p:grpSp>
      <p:grpSp>
        <p:nvGrpSpPr>
          <p:cNvPr id="40" name="组合 39"/>
          <p:cNvGrpSpPr/>
          <p:nvPr/>
        </p:nvGrpSpPr>
        <p:grpSpPr>
          <a:xfrm>
            <a:off x="6098739" y="2630312"/>
            <a:ext cx="2690238" cy="496712"/>
            <a:chOff x="6098739" y="2630312"/>
            <a:chExt cx="2690238" cy="496712"/>
          </a:xfrm>
        </p:grpSpPr>
        <p:sp>
          <p:nvSpPr>
            <p:cNvPr id="27" name="圆角矩形 26"/>
            <p:cNvSpPr/>
            <p:nvPr/>
          </p:nvSpPr>
          <p:spPr>
            <a:xfrm>
              <a:off x="6098739" y="2630312"/>
              <a:ext cx="2690238" cy="4967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465118" y="2680577"/>
              <a:ext cx="1971758" cy="369332"/>
            </a:xfrm>
            <a:prstGeom prst="rect">
              <a:avLst/>
            </a:prstGeom>
            <a:noFill/>
          </p:spPr>
          <p:txBody>
            <a:bodyPr wrap="none" rtlCol="0">
              <a:spAutoFit/>
            </a:bodyPr>
            <a:lstStyle/>
            <a:p>
              <a:r>
                <a:rPr lang="en-US" altLang="zh-CN" dirty="0" smtClean="0"/>
                <a:t>Add Your Text Here</a:t>
              </a:r>
              <a:endParaRPr lang="zh-CN" altLang="en-US" dirty="0"/>
            </a:p>
          </p:txBody>
        </p:sp>
      </p:grpSp>
      <p:grpSp>
        <p:nvGrpSpPr>
          <p:cNvPr id="41" name="组合 40"/>
          <p:cNvGrpSpPr/>
          <p:nvPr/>
        </p:nvGrpSpPr>
        <p:grpSpPr>
          <a:xfrm>
            <a:off x="6098739" y="3333901"/>
            <a:ext cx="2690238" cy="496712"/>
            <a:chOff x="6098739" y="3296360"/>
            <a:chExt cx="2690238" cy="496712"/>
          </a:xfrm>
        </p:grpSpPr>
        <p:sp>
          <p:nvSpPr>
            <p:cNvPr id="28" name="圆角矩形 27"/>
            <p:cNvSpPr/>
            <p:nvPr/>
          </p:nvSpPr>
          <p:spPr>
            <a:xfrm>
              <a:off x="6098739" y="3296360"/>
              <a:ext cx="2690238" cy="4967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457979" y="3356370"/>
              <a:ext cx="1971758" cy="369332"/>
            </a:xfrm>
            <a:prstGeom prst="rect">
              <a:avLst/>
            </a:prstGeom>
            <a:noFill/>
          </p:spPr>
          <p:txBody>
            <a:bodyPr wrap="none" rtlCol="0">
              <a:spAutoFit/>
            </a:bodyPr>
            <a:lstStyle/>
            <a:p>
              <a:r>
                <a:rPr lang="en-US" altLang="zh-CN" dirty="0" smtClean="0"/>
                <a:t>Add Your Text Here</a:t>
              </a:r>
              <a:endParaRPr lang="zh-CN" altLang="en-US" dirty="0"/>
            </a:p>
          </p:txBody>
        </p:sp>
      </p:grpSp>
      <p:grpSp>
        <p:nvGrpSpPr>
          <p:cNvPr id="42" name="组合 41"/>
          <p:cNvGrpSpPr/>
          <p:nvPr/>
        </p:nvGrpSpPr>
        <p:grpSpPr>
          <a:xfrm>
            <a:off x="6098739" y="4039523"/>
            <a:ext cx="2690238" cy="496712"/>
            <a:chOff x="6098739" y="4039523"/>
            <a:chExt cx="2690238" cy="496712"/>
          </a:xfrm>
        </p:grpSpPr>
        <p:sp>
          <p:nvSpPr>
            <p:cNvPr id="29" name="圆角矩形 28"/>
            <p:cNvSpPr/>
            <p:nvPr/>
          </p:nvSpPr>
          <p:spPr>
            <a:xfrm>
              <a:off x="6098739" y="4039523"/>
              <a:ext cx="2690238" cy="4967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468676" y="4118415"/>
              <a:ext cx="1971758" cy="369332"/>
            </a:xfrm>
            <a:prstGeom prst="rect">
              <a:avLst/>
            </a:prstGeom>
            <a:noFill/>
          </p:spPr>
          <p:txBody>
            <a:bodyPr wrap="none" rtlCol="0">
              <a:spAutoFit/>
            </a:bodyPr>
            <a:lstStyle/>
            <a:p>
              <a:r>
                <a:rPr lang="en-US" altLang="zh-CN" dirty="0" smtClean="0"/>
                <a:t>Add Your Text Here</a:t>
              </a:r>
              <a:endParaRPr lang="zh-CN" altLang="en-US" dirty="0"/>
            </a:p>
          </p:txBody>
        </p:sp>
      </p:grpSp>
      <p:grpSp>
        <p:nvGrpSpPr>
          <p:cNvPr id="43" name="组合 42"/>
          <p:cNvGrpSpPr/>
          <p:nvPr/>
        </p:nvGrpSpPr>
        <p:grpSpPr>
          <a:xfrm>
            <a:off x="6098739" y="4767008"/>
            <a:ext cx="2690238" cy="496712"/>
            <a:chOff x="6098739" y="4767008"/>
            <a:chExt cx="2690238" cy="496712"/>
          </a:xfrm>
        </p:grpSpPr>
        <p:sp>
          <p:nvSpPr>
            <p:cNvPr id="30" name="圆角矩形 29"/>
            <p:cNvSpPr/>
            <p:nvPr/>
          </p:nvSpPr>
          <p:spPr>
            <a:xfrm>
              <a:off x="6098739" y="4767008"/>
              <a:ext cx="2690238" cy="4967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465118" y="4830698"/>
              <a:ext cx="1971758" cy="369332"/>
            </a:xfrm>
            <a:prstGeom prst="rect">
              <a:avLst/>
            </a:prstGeom>
            <a:noFill/>
          </p:spPr>
          <p:txBody>
            <a:bodyPr wrap="none" rtlCol="0">
              <a:spAutoFit/>
            </a:bodyPr>
            <a:lstStyle/>
            <a:p>
              <a:r>
                <a:rPr lang="en-US" altLang="zh-CN" dirty="0" smtClean="0"/>
                <a:t>Add Your Text Here</a:t>
              </a:r>
              <a:endParaRPr lang="zh-CN" altLang="en-US" dirty="0"/>
            </a:p>
          </p:txBody>
        </p:sp>
      </p:grpSp>
      <p:sp>
        <p:nvSpPr>
          <p:cNvPr id="46" name="燕尾形 45"/>
          <p:cNvSpPr/>
          <p:nvPr/>
        </p:nvSpPr>
        <p:spPr>
          <a:xfrm rot="5400000">
            <a:off x="2645550" y="588262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rot="5400000">
            <a:off x="2645550" y="614555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169606648"/>
      </p:ext>
    </p:extLst>
  </p:cSld>
  <p:clrMapOvr>
    <a:masterClrMapping/>
  </p:clrMapOvr>
  <p:transition spd="slow" advTm="8982">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1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750"/>
                                        <p:tgtEl>
                                          <p:spTgt spid="23"/>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750"/>
                                        <p:tgtEl>
                                          <p:spTgt spid="24"/>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750"/>
                                        <p:tgtEl>
                                          <p:spTgt spid="25"/>
                                        </p:tgtEl>
                                      </p:cBhvr>
                                    </p:animEffect>
                                  </p:childTnLst>
                                </p:cTn>
                              </p:par>
                            </p:childTnLst>
                          </p:cTn>
                        </p:par>
                        <p:par>
                          <p:cTn id="33" fill="hold">
                            <p:stCondLst>
                              <p:cond delay="2375"/>
                            </p:stCondLst>
                            <p:childTnLst>
                              <p:par>
                                <p:cTn id="34" presetID="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0-#ppt_h/2"/>
                                          </p:val>
                                        </p:tav>
                                        <p:tav tm="100000">
                                          <p:val>
                                            <p:strVal val="#ppt_y"/>
                                          </p:val>
                                        </p:tav>
                                      </p:tavLst>
                                    </p:anim>
                                  </p:childTnLst>
                                </p:cTn>
                              </p:par>
                            </p:childTnLst>
                          </p:cTn>
                        </p:par>
                        <p:par>
                          <p:cTn id="38" fill="hold">
                            <p:stCondLst>
                              <p:cond delay="2875"/>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3375"/>
                            </p:stCondLst>
                            <p:childTnLst>
                              <p:par>
                                <p:cTn id="46" presetID="16" presetClass="entr" presetSubtype="37"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arn(outVertical)">
                                      <p:cBhvr>
                                        <p:cTn id="48" dur="500"/>
                                        <p:tgtEl>
                                          <p:spTgt spid="2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inVertical)">
                                      <p:cBhvr>
                                        <p:cTn id="51" dur="500"/>
                                        <p:tgtEl>
                                          <p:spTgt spid="19"/>
                                        </p:tgtEl>
                                      </p:cBhvr>
                                    </p:animEffect>
                                  </p:childTnLst>
                                </p:cTn>
                              </p:par>
                            </p:childTnLst>
                          </p:cTn>
                        </p:par>
                        <p:par>
                          <p:cTn id="52" fill="hold">
                            <p:stCondLst>
                              <p:cond delay="3875"/>
                            </p:stCondLst>
                            <p:childTnLst>
                              <p:par>
                                <p:cTn id="53" presetID="22" presetClass="entr" presetSubtype="8"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4375"/>
                            </p:stCondLst>
                            <p:childTnLst>
                              <p:par>
                                <p:cTn id="57" presetID="22" presetClass="entr" presetSubtype="8"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4875"/>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5375"/>
                            </p:stCondLst>
                            <p:childTnLst>
                              <p:par>
                                <p:cTn id="65" presetID="22" presetClass="entr" presetSubtype="8"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par>
                          <p:cTn id="68" fill="hold">
                            <p:stCondLst>
                              <p:cond delay="5875"/>
                            </p:stCondLst>
                            <p:childTnLst>
                              <p:par>
                                <p:cTn id="69" presetID="22" presetClass="entr" presetSubtype="8" fill="hold"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childTnLst>
                          </p:cTn>
                        </p:par>
                        <p:par>
                          <p:cTn id="72" fill="hold">
                            <p:stCondLst>
                              <p:cond delay="6375"/>
                            </p:stCondLst>
                            <p:childTnLst>
                              <p:par>
                                <p:cTn id="73" presetID="22" presetClass="entr" presetSubtype="8"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par>
                          <p:cTn id="76" fill="hold">
                            <p:stCondLst>
                              <p:cond delay="6875"/>
                            </p:stCondLst>
                            <p:childTnLst>
                              <p:par>
                                <p:cTn id="77" presetID="47"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1000"/>
                                        <p:tgtEl>
                                          <p:spTgt spid="46"/>
                                        </p:tgtEl>
                                      </p:cBhvr>
                                    </p:animEffect>
                                    <p:anim calcmode="lin" valueType="num">
                                      <p:cBhvr>
                                        <p:cTn id="80" dur="1000" fill="hold"/>
                                        <p:tgtEl>
                                          <p:spTgt spid="46"/>
                                        </p:tgtEl>
                                        <p:attrNameLst>
                                          <p:attrName>ppt_x</p:attrName>
                                        </p:attrNameLst>
                                      </p:cBhvr>
                                      <p:tavLst>
                                        <p:tav tm="0">
                                          <p:val>
                                            <p:strVal val="#ppt_x"/>
                                          </p:val>
                                        </p:tav>
                                        <p:tav tm="100000">
                                          <p:val>
                                            <p:strVal val="#ppt_x"/>
                                          </p:val>
                                        </p:tav>
                                      </p:tavLst>
                                    </p:anim>
                                    <p:anim calcmode="lin" valueType="num">
                                      <p:cBhvr>
                                        <p:cTn id="81" dur="1000" fill="hold"/>
                                        <p:tgtEl>
                                          <p:spTgt spid="46"/>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0"/>
                                        <p:tgtEl>
                                          <p:spTgt spid="47"/>
                                        </p:tgtEl>
                                      </p:cBhvr>
                                    </p:animEffect>
                                    <p:anim calcmode="lin" valueType="num">
                                      <p:cBhvr>
                                        <p:cTn id="85" dur="1000" fill="hold"/>
                                        <p:tgtEl>
                                          <p:spTgt spid="47"/>
                                        </p:tgtEl>
                                        <p:attrNameLst>
                                          <p:attrName>ppt_x</p:attrName>
                                        </p:attrNameLst>
                                      </p:cBhvr>
                                      <p:tavLst>
                                        <p:tav tm="0">
                                          <p:val>
                                            <p:strVal val="#ppt_x"/>
                                          </p:val>
                                        </p:tav>
                                        <p:tav tm="100000">
                                          <p:val>
                                            <p:strVal val="#ppt_x"/>
                                          </p:val>
                                        </p:tav>
                                      </p:tavLst>
                                    </p:anim>
                                    <p:anim calcmode="lin" valueType="num">
                                      <p:cBhvr>
                                        <p:cTn id="86" dur="1000" fill="hold"/>
                                        <p:tgtEl>
                                          <p:spTgt spid="47"/>
                                        </p:tgtEl>
                                        <p:attrNameLst>
                                          <p:attrName>ppt_y</p:attrName>
                                        </p:attrNameLst>
                                      </p:cBhvr>
                                      <p:tavLst>
                                        <p:tav tm="0">
                                          <p:val>
                                            <p:strVal val="#ppt_y-.1"/>
                                          </p:val>
                                        </p:tav>
                                        <p:tav tm="100000">
                                          <p:val>
                                            <p:strVal val="#ppt_y"/>
                                          </p:val>
                                        </p:tav>
                                      </p:tavLst>
                                    </p:anim>
                                  </p:childTnLst>
                                </p:cTn>
                              </p:par>
                            </p:childTnLst>
                          </p:cTn>
                        </p:par>
                        <p:par>
                          <p:cTn id="87" fill="hold">
                            <p:stCondLst>
                              <p:cond delay="7875"/>
                            </p:stCondLst>
                            <p:childTnLst>
                              <p:par>
                                <p:cTn id="88" presetID="26" presetClass="emph" presetSubtype="0" repeatCount="2000" fill="hold" grpId="1" nodeType="afterEffect">
                                  <p:stCondLst>
                                    <p:cond delay="0"/>
                                  </p:stCondLst>
                                  <p:childTnLst>
                                    <p:animEffect transition="out" filter="fade">
                                      <p:cBhvr>
                                        <p:cTn id="89" dur="500" tmFilter="0, 0; .2, .5; .8, .5; 1, 0"/>
                                        <p:tgtEl>
                                          <p:spTgt spid="46"/>
                                        </p:tgtEl>
                                      </p:cBhvr>
                                    </p:animEffect>
                                    <p:animScale>
                                      <p:cBhvr>
                                        <p:cTn id="90" dur="250" autoRev="1" fill="hold"/>
                                        <p:tgtEl>
                                          <p:spTgt spid="46"/>
                                        </p:tgtEl>
                                      </p:cBhvr>
                                      <p:by x="105000" y="105000"/>
                                    </p:animScale>
                                  </p:childTnLst>
                                </p:cTn>
                              </p:par>
                              <p:par>
                                <p:cTn id="91" presetID="26" presetClass="emph" presetSubtype="0" repeatCount="2000" fill="hold" grpId="1" nodeType="withEffect">
                                  <p:stCondLst>
                                    <p:cond delay="0"/>
                                  </p:stCondLst>
                                  <p:childTnLst>
                                    <p:animEffect transition="out" filter="fade">
                                      <p:cBhvr>
                                        <p:cTn id="92" dur="500" tmFilter="0, 0; .2, .5; .8, .5; 1, 0"/>
                                        <p:tgtEl>
                                          <p:spTgt spid="47"/>
                                        </p:tgtEl>
                                      </p:cBhvr>
                                    </p:animEffect>
                                    <p:animScale>
                                      <p:cBhvr>
                                        <p:cTn id="93"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animBg="1"/>
      <p:bldP spid="20" grpId="0" animBg="1"/>
      <p:bldP spid="22" grpId="0" animBg="1"/>
      <p:bldP spid="23" grpId="0" animBg="1"/>
      <p:bldP spid="24" grpId="0" animBg="1"/>
      <p:bldP spid="25" grpId="0" animBg="1"/>
      <p:bldP spid="46" grpId="0" animBg="1"/>
      <p:bldP spid="46" grpId="1" animBg="1"/>
      <p:bldP spid="47" grpId="0" animBg="1"/>
      <p:bldP spid="4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p:cNvSpPr/>
          <p:nvPr/>
        </p:nvSpPr>
        <p:spPr>
          <a:xfrm>
            <a:off x="4783878" y="512282"/>
            <a:ext cx="2210285" cy="707886"/>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Prospect</a:t>
            </a:r>
            <a:endParaRPr lang="zh-CN" altLang="en-US" sz="4000" dirty="0">
              <a:solidFill>
                <a:schemeClr val="bg1"/>
              </a:solidFill>
              <a:latin typeface="Calibri Light" panose="020F0302020204030204" pitchFamily="34" charset="0"/>
            </a:endParaRPr>
          </a:p>
        </p:txBody>
      </p:sp>
      <p:cxnSp>
        <p:nvCxnSpPr>
          <p:cNvPr id="19" name="直接连接符 18"/>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1" name="流程图: 联系 20"/>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联系 21"/>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联系 22"/>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681" y="1344810"/>
            <a:ext cx="4075289" cy="2292350"/>
          </a:xfrm>
          <a:prstGeom prst="rect">
            <a:avLst/>
          </a:prstGeom>
        </p:spPr>
      </p:pic>
      <p:sp>
        <p:nvSpPr>
          <p:cNvPr id="25" name="矩形 24"/>
          <p:cNvSpPr/>
          <p:nvPr/>
        </p:nvSpPr>
        <p:spPr>
          <a:xfrm>
            <a:off x="4587970" y="3845383"/>
            <a:ext cx="2879919" cy="19191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Your Text Here</a:t>
            </a:r>
          </a:p>
          <a:p>
            <a:pPr algn="ctr"/>
            <a:r>
              <a:rPr lang="en-US" altLang="zh-CN" dirty="0">
                <a:solidFill>
                  <a:schemeClr val="tx1"/>
                </a:solidFill>
              </a:rPr>
              <a:t>Add Your Text Here</a:t>
            </a:r>
          </a:p>
          <a:p>
            <a:pPr algn="ctr"/>
            <a:r>
              <a:rPr lang="en-US" altLang="zh-CN" dirty="0">
                <a:solidFill>
                  <a:schemeClr val="tx1"/>
                </a:solidFill>
              </a:rPr>
              <a:t>Add Your Text Here</a:t>
            </a:r>
          </a:p>
          <a:p>
            <a:pPr algn="ctr"/>
            <a:endParaRPr lang="zh-CN" altLang="en-US" dirty="0"/>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889" y="1344811"/>
            <a:ext cx="4075289" cy="2292350"/>
          </a:xfrm>
          <a:prstGeom prst="rect">
            <a:avLst/>
          </a:prstGeom>
        </p:spPr>
      </p:pic>
      <p:sp>
        <p:nvSpPr>
          <p:cNvPr id="29" name="矩形 28"/>
          <p:cNvSpPr/>
          <p:nvPr/>
        </p:nvSpPr>
        <p:spPr>
          <a:xfrm>
            <a:off x="512681" y="3845384"/>
            <a:ext cx="3133631" cy="1919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Add Your Text Here</a:t>
            </a:r>
          </a:p>
          <a:p>
            <a:pPr algn="ctr"/>
            <a:r>
              <a:rPr lang="en-US" altLang="zh-CN" dirty="0">
                <a:solidFill>
                  <a:schemeClr val="tx1"/>
                </a:solidFill>
              </a:rPr>
              <a:t>Add Your Text Here</a:t>
            </a:r>
          </a:p>
          <a:p>
            <a:pPr algn="ctr"/>
            <a:r>
              <a:rPr lang="en-US" altLang="zh-CN" dirty="0">
                <a:solidFill>
                  <a:schemeClr val="tx1"/>
                </a:solidFill>
              </a:rPr>
              <a:t>Add Your Text Here</a:t>
            </a:r>
          </a:p>
          <a:p>
            <a:pPr algn="ctr"/>
            <a:endParaRPr lang="en-US" altLang="zh-CN" dirty="0" smtClean="0">
              <a:solidFill>
                <a:schemeClr val="tx1"/>
              </a:solidFill>
            </a:endParaRPr>
          </a:p>
        </p:txBody>
      </p:sp>
      <p:sp>
        <p:nvSpPr>
          <p:cNvPr id="30" name="矩形 29"/>
          <p:cNvSpPr/>
          <p:nvPr/>
        </p:nvSpPr>
        <p:spPr>
          <a:xfrm>
            <a:off x="8409547" y="3845384"/>
            <a:ext cx="3133631" cy="1919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 Your Text Here</a:t>
            </a:r>
          </a:p>
          <a:p>
            <a:pPr algn="ctr"/>
            <a:r>
              <a:rPr lang="en-US" altLang="zh-CN" dirty="0">
                <a:solidFill>
                  <a:schemeClr val="tx1"/>
                </a:solidFill>
              </a:rPr>
              <a:t>Add Your Text Here</a:t>
            </a:r>
          </a:p>
          <a:p>
            <a:pPr algn="ctr"/>
            <a:r>
              <a:rPr lang="en-US" altLang="zh-CN" dirty="0">
                <a:solidFill>
                  <a:schemeClr val="tx1"/>
                </a:solidFill>
              </a:rPr>
              <a:t>Add Your Text Here</a:t>
            </a:r>
          </a:p>
          <a:p>
            <a:pPr algn="ctr"/>
            <a:endParaRPr lang="zh-CN" altLang="en-US" dirty="0"/>
          </a:p>
        </p:txBody>
      </p:sp>
      <p:sp>
        <p:nvSpPr>
          <p:cNvPr id="31" name="矩形 30"/>
          <p:cNvSpPr/>
          <p:nvPr/>
        </p:nvSpPr>
        <p:spPr>
          <a:xfrm>
            <a:off x="252524" y="1136586"/>
            <a:ext cx="4211782" cy="23593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573893" y="1136586"/>
            <a:ext cx="4211782" cy="235937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122786" y="3872449"/>
            <a:ext cx="0" cy="1892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33072" y="3872449"/>
            <a:ext cx="1" cy="1892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023449"/>
      </p:ext>
    </p:extLst>
  </p:cSld>
  <p:clrMapOvr>
    <a:masterClrMapping/>
  </p:clrMapOvr>
  <p:transition spd="slow" advTm="503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par>
                                <p:cTn id="17" presetID="22" presetClass="entr" presetSubtype="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11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750"/>
                                        <p:tgtEl>
                                          <p:spTgt spid="21"/>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750"/>
                                        <p:tgtEl>
                                          <p:spTgt spid="22"/>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childTnLst>
                                </p:cTn>
                              </p:par>
                            </p:childTnLst>
                          </p:cTn>
                        </p:par>
                        <p:par>
                          <p:cTn id="33" fill="hold">
                            <p:stCondLst>
                              <p:cond delay="2425"/>
                            </p:stCondLst>
                            <p:childTnLst>
                              <p:par>
                                <p:cTn id="34" presetID="2" presetClass="entr" presetSubtype="8"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1+#ppt_w/2"/>
                                          </p:val>
                                        </p:tav>
                                        <p:tav tm="100000">
                                          <p:val>
                                            <p:strVal val="#ppt_x"/>
                                          </p:val>
                                        </p:tav>
                                      </p:tavLst>
                                    </p:anim>
                                    <p:anim calcmode="lin" valueType="num">
                                      <p:cBhvr additive="base">
                                        <p:cTn id="41" dur="500" fill="hold"/>
                                        <p:tgtEl>
                                          <p:spTgt spid="31"/>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1+#ppt_w/2"/>
                                          </p:val>
                                        </p:tav>
                                        <p:tav tm="100000">
                                          <p:val>
                                            <p:strVal val="#ppt_x"/>
                                          </p:val>
                                        </p:tav>
                                      </p:tavLst>
                                    </p:anim>
                                    <p:anim calcmode="lin" valueType="num">
                                      <p:cBhvr additive="base">
                                        <p:cTn id="45" dur="500" fill="hold"/>
                                        <p:tgtEl>
                                          <p:spTgt spid="26"/>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0-#ppt_w/2"/>
                                          </p:val>
                                        </p:tav>
                                        <p:tav tm="100000">
                                          <p:val>
                                            <p:strVal val="#ppt_x"/>
                                          </p:val>
                                        </p:tav>
                                      </p:tavLst>
                                    </p:anim>
                                    <p:anim calcmode="lin" valueType="num">
                                      <p:cBhvr additive="base">
                                        <p:cTn id="49" dur="500" fill="hold"/>
                                        <p:tgtEl>
                                          <p:spTgt spid="32"/>
                                        </p:tgtEl>
                                        <p:attrNameLst>
                                          <p:attrName>ppt_y</p:attrName>
                                        </p:attrNameLst>
                                      </p:cBhvr>
                                      <p:tavLst>
                                        <p:tav tm="0">
                                          <p:val>
                                            <p:strVal val="#ppt_y"/>
                                          </p:val>
                                        </p:tav>
                                        <p:tav tm="100000">
                                          <p:val>
                                            <p:strVal val="#ppt_y"/>
                                          </p:val>
                                        </p:tav>
                                      </p:tavLst>
                                    </p:anim>
                                  </p:childTnLst>
                                </p:cTn>
                              </p:par>
                            </p:childTnLst>
                          </p:cTn>
                        </p:par>
                        <p:par>
                          <p:cTn id="50" fill="hold">
                            <p:stCondLst>
                              <p:cond delay="2925"/>
                            </p:stCondLst>
                            <p:childTnLst>
                              <p:par>
                                <p:cTn id="51" presetID="22" presetClass="entr" presetSubtype="1"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up)">
                                      <p:cBhvr>
                                        <p:cTn id="53" dur="500"/>
                                        <p:tgtEl>
                                          <p:spTgt spid="34"/>
                                        </p:tgtEl>
                                      </p:cBhvr>
                                    </p:animEffect>
                                  </p:childTnLst>
                                </p:cTn>
                              </p:par>
                              <p:par>
                                <p:cTn id="54" presetID="22" presetClass="entr" presetSubtype="4"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500"/>
                                        <p:tgtEl>
                                          <p:spTgt spid="35"/>
                                        </p:tgtEl>
                                      </p:cBhvr>
                                    </p:animEffect>
                                  </p:childTnLst>
                                </p:cTn>
                              </p:par>
                            </p:childTnLst>
                          </p:cTn>
                        </p:par>
                        <p:par>
                          <p:cTn id="57" fill="hold">
                            <p:stCondLst>
                              <p:cond delay="3425"/>
                            </p:stCondLst>
                            <p:childTnLst>
                              <p:par>
                                <p:cTn id="58" presetID="47"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1" grpId="0" animBg="1"/>
      <p:bldP spid="22" grpId="0" animBg="1"/>
      <p:bldP spid="23" grpId="0" animBg="1"/>
      <p:bldP spid="25" grpId="0" animBg="1"/>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5" name="矩形 24"/>
          <p:cNvSpPr/>
          <p:nvPr/>
        </p:nvSpPr>
        <p:spPr>
          <a:xfrm>
            <a:off x="2110516" y="-4771"/>
            <a:ext cx="7604286" cy="1631428"/>
          </a:xfrm>
          <a:prstGeom prst="rect">
            <a:avLst/>
          </a:prstGeom>
          <a:solidFill>
            <a:schemeClr val="accent4">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22" name="椭圆 121"/>
          <p:cNvSpPr/>
          <p:nvPr/>
        </p:nvSpPr>
        <p:spPr>
          <a:xfrm>
            <a:off x="5380570" y="352943"/>
            <a:ext cx="921527" cy="888442"/>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5223568" y="204573"/>
            <a:ext cx="1235529" cy="11851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5066566" y="56203"/>
            <a:ext cx="1549531" cy="1481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smtClean="0">
                <a:solidFill>
                  <a:prstClr val="black"/>
                </a:solidFill>
                <a:latin typeface="Bradley Hand ITC" panose="03070402050302030203" pitchFamily="66" charset="0"/>
              </a:rPr>
              <a:t>3</a:t>
            </a:r>
            <a:endParaRPr lang="zh-CN" altLang="en-US" sz="6600" dirty="0">
              <a:solidFill>
                <a:prstClr val="black"/>
              </a:solidFill>
              <a:latin typeface="Bradley Hand ITC" panose="03070402050302030203" pitchFamily="66" charset="0"/>
            </a:endParaRPr>
          </a:p>
        </p:txBody>
      </p:sp>
      <p:sp>
        <p:nvSpPr>
          <p:cNvPr id="125" name="椭圆 124"/>
          <p:cNvSpPr/>
          <p:nvPr/>
        </p:nvSpPr>
        <p:spPr>
          <a:xfrm>
            <a:off x="5322899" y="278402"/>
            <a:ext cx="1036863" cy="103417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200" dirty="0">
                <a:solidFill>
                  <a:prstClr val="white"/>
                </a:solidFill>
                <a:latin typeface="Bradley Hand ITC" panose="03070402050302030203" pitchFamily="66" charset="0"/>
              </a:rPr>
              <a:t>2</a:t>
            </a:r>
            <a:endParaRPr lang="zh-CN" altLang="en-US" sz="3200" dirty="0">
              <a:solidFill>
                <a:prstClr val="white"/>
              </a:solidFill>
              <a:latin typeface="Bradley Hand ITC" panose="03070402050302030203" pitchFamily="66" charset="0"/>
            </a:endParaRPr>
          </a:p>
        </p:txBody>
      </p:sp>
      <p:sp>
        <p:nvSpPr>
          <p:cNvPr id="149" name="文本框 148"/>
          <p:cNvSpPr txBox="1"/>
          <p:nvPr/>
        </p:nvSpPr>
        <p:spPr>
          <a:xfrm>
            <a:off x="2471914" y="337589"/>
            <a:ext cx="1045479" cy="461665"/>
          </a:xfrm>
          <a:prstGeom prst="rect">
            <a:avLst/>
          </a:prstGeom>
          <a:noFill/>
        </p:spPr>
        <p:txBody>
          <a:bodyPr wrap="none" rtlCol="0">
            <a:spAutoFit/>
          </a:bodyPr>
          <a:lstStyle/>
          <a:p>
            <a:r>
              <a:rPr lang="en-US" altLang="zh-CN" sz="2400" b="1" dirty="0" smtClean="0">
                <a:solidFill>
                  <a:prstClr val="black"/>
                </a:solidFill>
                <a:latin typeface="Gulim" panose="020B0600000101010101" pitchFamily="34" charset="-127"/>
                <a:ea typeface="Gulim" panose="020B0600000101010101" pitchFamily="34" charset="-127"/>
              </a:rPr>
              <a:t>LOGO</a:t>
            </a:r>
            <a:endParaRPr lang="zh-CN" altLang="en-US" sz="2400" b="1" dirty="0">
              <a:solidFill>
                <a:prstClr val="black"/>
              </a:solidFill>
              <a:latin typeface="Gulim" panose="020B0600000101010101" pitchFamily="34" charset="-127"/>
              <a:ea typeface="Gulim" panose="020B0600000101010101" pitchFamily="34" charset="-127"/>
            </a:endParaRPr>
          </a:p>
        </p:txBody>
      </p:sp>
      <p:sp>
        <p:nvSpPr>
          <p:cNvPr id="7" name="燕尾形 6"/>
          <p:cNvSpPr/>
          <p:nvPr/>
        </p:nvSpPr>
        <p:spPr>
          <a:xfrm>
            <a:off x="11420501" y="3534010"/>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燕尾形 25"/>
          <p:cNvSpPr/>
          <p:nvPr/>
        </p:nvSpPr>
        <p:spPr>
          <a:xfrm>
            <a:off x="11720241" y="3534010"/>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7" name="平行四边形 26"/>
          <p:cNvSpPr/>
          <p:nvPr/>
        </p:nvSpPr>
        <p:spPr>
          <a:xfrm>
            <a:off x="2110516" y="1925781"/>
            <a:ext cx="7619577"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2861512" y="3036416"/>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3579548">
            <a:off x="5631654" y="2267056"/>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直接连接符 31"/>
          <p:cNvCxnSpPr>
            <a:stCxn id="29" idx="3"/>
            <a:endCxn id="28" idx="5"/>
          </p:cNvCxnSpPr>
          <p:nvPr/>
        </p:nvCxnSpPr>
        <p:spPr>
          <a:xfrm flipH="1" flipV="1">
            <a:off x="5521585" y="4574501"/>
            <a:ext cx="556029" cy="7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860263" y="3305867"/>
            <a:ext cx="2287806" cy="523220"/>
          </a:xfrm>
          <a:prstGeom prst="rect">
            <a:avLst/>
          </a:prstGeom>
          <a:noFill/>
        </p:spPr>
        <p:txBody>
          <a:bodyPr wrap="none" rtlCol="0">
            <a:spAutoFit/>
          </a:bodyPr>
          <a:lstStyle/>
          <a:p>
            <a:r>
              <a:rPr lang="en-US" altLang="zh-CN" sz="2800" b="1" dirty="0" smtClean="0">
                <a:latin typeface="Bradley Hand ITC" panose="03070402050302030203" pitchFamily="66" charset="0"/>
              </a:rPr>
              <a:t>How We DO it</a:t>
            </a:r>
            <a:endParaRPr lang="zh-CN" altLang="en-US" sz="2800" b="1" dirty="0">
              <a:latin typeface="Bradley Hand ITC" panose="03070402050302030203" pitchFamily="66" charset="0"/>
            </a:endParaRPr>
          </a:p>
        </p:txBody>
      </p:sp>
      <p:sp>
        <p:nvSpPr>
          <p:cNvPr id="34" name="文本框 33"/>
          <p:cNvSpPr txBox="1"/>
          <p:nvPr/>
        </p:nvSpPr>
        <p:spPr>
          <a:xfrm>
            <a:off x="6202174" y="4574501"/>
            <a:ext cx="1596912" cy="400110"/>
          </a:xfrm>
          <a:prstGeom prst="rect">
            <a:avLst/>
          </a:prstGeom>
          <a:noFill/>
        </p:spPr>
        <p:txBody>
          <a:bodyPr wrap="none" rtlCol="0">
            <a:spAutoFit/>
          </a:bodyPr>
          <a:lstStyle/>
          <a:p>
            <a:r>
              <a:rPr lang="en-US" altLang="zh-CN" sz="2000" b="1" dirty="0" smtClean="0">
                <a:latin typeface="Bradley Hand ITC" panose="03070402050302030203" pitchFamily="66" charset="0"/>
              </a:rPr>
              <a:t>Product </a:t>
            </a:r>
            <a:r>
              <a:rPr lang="en-US" altLang="zh-CN" sz="2000" b="1" dirty="0">
                <a:latin typeface="Bradley Hand ITC" panose="03070402050302030203" pitchFamily="66" charset="0"/>
              </a:rPr>
              <a:t>form</a:t>
            </a:r>
            <a:endParaRPr lang="zh-CN" altLang="en-US" sz="2000" b="1" dirty="0">
              <a:latin typeface="Bradley Hand ITC" panose="03070402050302030203" pitchFamily="66" charset="0"/>
            </a:endParaRPr>
          </a:p>
        </p:txBody>
      </p:sp>
      <p:sp>
        <p:nvSpPr>
          <p:cNvPr id="35" name="文本框 34"/>
          <p:cNvSpPr txBox="1"/>
          <p:nvPr/>
        </p:nvSpPr>
        <p:spPr>
          <a:xfrm>
            <a:off x="6075367" y="3987438"/>
            <a:ext cx="1899879" cy="400110"/>
          </a:xfrm>
          <a:prstGeom prst="rect">
            <a:avLst/>
          </a:prstGeom>
          <a:noFill/>
        </p:spPr>
        <p:txBody>
          <a:bodyPr wrap="none" rtlCol="0">
            <a:spAutoFit/>
          </a:bodyPr>
          <a:lstStyle/>
          <a:p>
            <a:r>
              <a:rPr lang="en-US" altLang="zh-CN" sz="2000" b="1" dirty="0">
                <a:latin typeface="Bradley Hand ITC" panose="03070402050302030203" pitchFamily="66" charset="0"/>
              </a:rPr>
              <a:t>Marketing plan</a:t>
            </a:r>
            <a:endParaRPr lang="zh-CN" altLang="en-US" sz="2000" b="1" dirty="0">
              <a:latin typeface="Bradley Hand ITC" panose="03070402050302030203" pitchFamily="66" charset="0"/>
            </a:endParaRPr>
          </a:p>
        </p:txBody>
      </p:sp>
      <p:sp>
        <p:nvSpPr>
          <p:cNvPr id="36" name="弧形 35"/>
          <p:cNvSpPr/>
          <p:nvPr/>
        </p:nvSpPr>
        <p:spPr>
          <a:xfrm rot="1047779">
            <a:off x="8296776" y="2078388"/>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rot="17269186">
            <a:off x="2059245" y="2300872"/>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1647005">
            <a:off x="2248581" y="5721851"/>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rot="6865269">
            <a:off x="8475995" y="5584452"/>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144885" y="4155826"/>
            <a:ext cx="1078683" cy="1415415"/>
          </a:xfrm>
          <a:prstGeom prst="rect">
            <a:avLst/>
          </a:prstGeom>
        </p:spPr>
      </p:pic>
    </p:spTree>
    <p:extLst>
      <p:ext uri="{BB962C8B-B14F-4D97-AF65-F5344CB8AC3E}">
        <p14:creationId xmlns:p14="http://schemas.microsoft.com/office/powerpoint/2010/main" val="676113212"/>
      </p:ext>
    </p:extLst>
  </p:cSld>
  <p:clrMapOvr>
    <a:masterClrMapping/>
  </p:clrMapOvr>
  <mc:AlternateContent xmlns:mc="http://schemas.openxmlformats.org/markup-compatibility/2006" xmlns:p14="http://schemas.microsoft.com/office/powerpoint/2010/main">
    <mc:Choice Requires="p14">
      <p:transition spd="slow" p14:dur="1400" advTm="9015">
        <p14:doors dir="vert"/>
      </p:transition>
    </mc:Choice>
    <mc:Fallback xmlns="">
      <p:transition spd="slow" advTm="90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animEffect transition="in" filter="fade">
                                      <p:cBhvr>
                                        <p:cTn id="17" dur="500"/>
                                        <p:tgtEl>
                                          <p:spTgt spid="12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animEffect transition="in" filter="fade">
                                      <p:cBhvr>
                                        <p:cTn id="28" dur="500"/>
                                        <p:tgtEl>
                                          <p:spTgt spid="123"/>
                                        </p:tgtEl>
                                      </p:cBhvr>
                                    </p:animEffect>
                                  </p:childTnLst>
                                </p:cTn>
                              </p:par>
                              <p:par>
                                <p:cTn id="29" presetID="1" presetClass="exit" presetSubtype="0" fill="hold" grpId="1" nodeType="withEffect">
                                  <p:stCondLst>
                                    <p:cond delay="250"/>
                                  </p:stCondLst>
                                  <p:childTnLst>
                                    <p:set>
                                      <p:cBhvr>
                                        <p:cTn id="30" dur="1" fill="hold">
                                          <p:stCondLst>
                                            <p:cond delay="0"/>
                                          </p:stCondLst>
                                        </p:cTn>
                                        <p:tgtEl>
                                          <p:spTgt spid="125"/>
                                        </p:tgtEl>
                                        <p:attrNameLst>
                                          <p:attrName>style.visibility</p:attrName>
                                        </p:attrNameLst>
                                      </p:cBhvr>
                                      <p:to>
                                        <p:strVal val="hidden"/>
                                      </p:to>
                                    </p:set>
                                  </p:childTnLst>
                                </p:cTn>
                              </p:par>
                              <p:par>
                                <p:cTn id="31" presetID="53" presetClass="entr" presetSubtype="16" fill="hold" grpId="0" nodeType="withEffect">
                                  <p:stCondLst>
                                    <p:cond delay="50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fltVal val="0"/>
                                          </p:val>
                                        </p:tav>
                                        <p:tav tm="100000">
                                          <p:val>
                                            <p:strVal val="#ppt_h"/>
                                          </p:val>
                                        </p:tav>
                                      </p:tavLst>
                                    </p:anim>
                                    <p:animEffect transition="in" filter="fade">
                                      <p:cBhvr>
                                        <p:cTn id="35" dur="500"/>
                                        <p:tgtEl>
                                          <p:spTgt spid="124"/>
                                        </p:tgtEl>
                                      </p:cBhvr>
                                    </p:animEffect>
                                  </p:childTnLst>
                                </p:cTn>
                              </p:par>
                              <p:par>
                                <p:cTn id="36" presetID="1" presetClass="exit" presetSubtype="0" fill="hold" grpId="1" nodeType="withEffect">
                                  <p:stCondLst>
                                    <p:cond delay="500"/>
                                  </p:stCondLst>
                                  <p:childTnLst>
                                    <p:set>
                                      <p:cBhvr>
                                        <p:cTn id="37" dur="1" fill="hold">
                                          <p:stCondLst>
                                            <p:cond delay="0"/>
                                          </p:stCondLst>
                                        </p:cTn>
                                        <p:tgtEl>
                                          <p:spTgt spid="122"/>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123"/>
                                        </p:tgtEl>
                                        <p:attrNameLst>
                                          <p:attrName>style.visibility</p:attrName>
                                        </p:attrNameLst>
                                      </p:cBhvr>
                                      <p:to>
                                        <p:strVal val="hidden"/>
                                      </p:to>
                                    </p:set>
                                  </p:childTnLst>
                                </p:cTn>
                              </p:par>
                            </p:childTnLst>
                          </p:cTn>
                        </p:par>
                        <p:par>
                          <p:cTn id="40" fill="hold">
                            <p:stCondLst>
                              <p:cond delay="2500"/>
                            </p:stCondLst>
                            <p:childTnLst>
                              <p:par>
                                <p:cTn id="41" presetID="16" presetClass="entr" presetSubtype="42"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outHorizontal)">
                                      <p:cBhvr>
                                        <p:cTn id="43" dur="500"/>
                                        <p:tgtEl>
                                          <p:spTgt spid="27"/>
                                        </p:tgtEl>
                                      </p:cBhvr>
                                    </p:animEffect>
                                  </p:childTnLst>
                                </p:cTn>
                              </p:par>
                              <p:par>
                                <p:cTn id="44" presetID="53" presetClass="entr" presetSubtype="528"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anim calcmode="lin" valueType="num">
                                      <p:cBhvr>
                                        <p:cTn id="49" dur="500" fill="hold"/>
                                        <p:tgtEl>
                                          <p:spTgt spid="37"/>
                                        </p:tgtEl>
                                        <p:attrNameLst>
                                          <p:attrName>ppt_x</p:attrName>
                                        </p:attrNameLst>
                                      </p:cBhvr>
                                      <p:tavLst>
                                        <p:tav tm="0">
                                          <p:val>
                                            <p:fltVal val="0.5"/>
                                          </p:val>
                                        </p:tav>
                                        <p:tav tm="100000">
                                          <p:val>
                                            <p:strVal val="#ppt_x"/>
                                          </p:val>
                                        </p:tav>
                                      </p:tavLst>
                                    </p:anim>
                                    <p:anim calcmode="lin" valueType="num">
                                      <p:cBhvr>
                                        <p:cTn id="50" dur="500" fill="hold"/>
                                        <p:tgtEl>
                                          <p:spTgt spid="37"/>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fltVal val="0"/>
                                          </p:val>
                                        </p:tav>
                                        <p:tav tm="100000">
                                          <p:val>
                                            <p:strVal val="#ppt_w"/>
                                          </p:val>
                                        </p:tav>
                                      </p:tavLst>
                                    </p:anim>
                                    <p:anim calcmode="lin" valueType="num">
                                      <p:cBhvr>
                                        <p:cTn id="54" dur="500" fill="hold"/>
                                        <p:tgtEl>
                                          <p:spTgt spid="36"/>
                                        </p:tgtEl>
                                        <p:attrNameLst>
                                          <p:attrName>ppt_h</p:attrName>
                                        </p:attrNameLst>
                                      </p:cBhvr>
                                      <p:tavLst>
                                        <p:tav tm="0">
                                          <p:val>
                                            <p:fltVal val="0"/>
                                          </p:val>
                                        </p:tav>
                                        <p:tav tm="100000">
                                          <p:val>
                                            <p:strVal val="#ppt_h"/>
                                          </p:val>
                                        </p:tav>
                                      </p:tavLst>
                                    </p:anim>
                                    <p:animEffect transition="in" filter="fade">
                                      <p:cBhvr>
                                        <p:cTn id="55" dur="500"/>
                                        <p:tgtEl>
                                          <p:spTgt spid="36"/>
                                        </p:tgtEl>
                                      </p:cBhvr>
                                    </p:animEffect>
                                    <p:anim calcmode="lin" valueType="num">
                                      <p:cBhvr>
                                        <p:cTn id="56" dur="500" fill="hold"/>
                                        <p:tgtEl>
                                          <p:spTgt spid="36"/>
                                        </p:tgtEl>
                                        <p:attrNameLst>
                                          <p:attrName>ppt_x</p:attrName>
                                        </p:attrNameLst>
                                      </p:cBhvr>
                                      <p:tavLst>
                                        <p:tav tm="0">
                                          <p:val>
                                            <p:fltVal val="0.5"/>
                                          </p:val>
                                        </p:tav>
                                        <p:tav tm="100000">
                                          <p:val>
                                            <p:strVal val="#ppt_x"/>
                                          </p:val>
                                        </p:tav>
                                      </p:tavLst>
                                    </p:anim>
                                    <p:anim calcmode="lin" valueType="num">
                                      <p:cBhvr>
                                        <p:cTn id="57" dur="500" fill="hold"/>
                                        <p:tgtEl>
                                          <p:spTgt spid="36"/>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Effect transition="in" filter="fade">
                                      <p:cBhvr>
                                        <p:cTn id="62" dur="500"/>
                                        <p:tgtEl>
                                          <p:spTgt spid="39"/>
                                        </p:tgtEl>
                                      </p:cBhvr>
                                    </p:animEffect>
                                    <p:anim calcmode="lin" valueType="num">
                                      <p:cBhvr>
                                        <p:cTn id="63" dur="500" fill="hold"/>
                                        <p:tgtEl>
                                          <p:spTgt spid="39"/>
                                        </p:tgtEl>
                                        <p:attrNameLst>
                                          <p:attrName>ppt_x</p:attrName>
                                        </p:attrNameLst>
                                      </p:cBhvr>
                                      <p:tavLst>
                                        <p:tav tm="0">
                                          <p:val>
                                            <p:fltVal val="0.5"/>
                                          </p:val>
                                        </p:tav>
                                        <p:tav tm="100000">
                                          <p:val>
                                            <p:strVal val="#ppt_x"/>
                                          </p:val>
                                        </p:tav>
                                      </p:tavLst>
                                    </p:anim>
                                    <p:anim calcmode="lin" valueType="num">
                                      <p:cBhvr>
                                        <p:cTn id="64" dur="500" fill="hold"/>
                                        <p:tgtEl>
                                          <p:spTgt spid="39"/>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Effect transition="in" filter="fade">
                                      <p:cBhvr>
                                        <p:cTn id="69" dur="500"/>
                                        <p:tgtEl>
                                          <p:spTgt spid="38"/>
                                        </p:tgtEl>
                                      </p:cBhvr>
                                    </p:animEffect>
                                    <p:anim calcmode="lin" valueType="num">
                                      <p:cBhvr>
                                        <p:cTn id="70" dur="500" fill="hold"/>
                                        <p:tgtEl>
                                          <p:spTgt spid="38"/>
                                        </p:tgtEl>
                                        <p:attrNameLst>
                                          <p:attrName>ppt_x</p:attrName>
                                        </p:attrNameLst>
                                      </p:cBhvr>
                                      <p:tavLst>
                                        <p:tav tm="0">
                                          <p:val>
                                            <p:fltVal val="0.5"/>
                                          </p:val>
                                        </p:tav>
                                        <p:tav tm="100000">
                                          <p:val>
                                            <p:strVal val="#ppt_x"/>
                                          </p:val>
                                        </p:tav>
                                      </p:tavLst>
                                    </p:anim>
                                    <p:anim calcmode="lin" valueType="num">
                                      <p:cBhvr>
                                        <p:cTn id="71" dur="500" fill="hold"/>
                                        <p:tgtEl>
                                          <p:spTgt spid="38"/>
                                        </p:tgtEl>
                                        <p:attrNameLst>
                                          <p:attrName>ppt_y</p:attrName>
                                        </p:attrNameLst>
                                      </p:cBhvr>
                                      <p:tavLst>
                                        <p:tav tm="0">
                                          <p:val>
                                            <p:fltVal val="0.5"/>
                                          </p:val>
                                        </p:tav>
                                        <p:tav tm="100000">
                                          <p:val>
                                            <p:strVal val="#ppt_y"/>
                                          </p:val>
                                        </p:tav>
                                      </p:tavLst>
                                    </p:anim>
                                  </p:childTnLst>
                                </p:cTn>
                              </p:par>
                            </p:childTnLst>
                          </p:cTn>
                        </p:par>
                        <p:par>
                          <p:cTn id="72" fill="hold">
                            <p:stCondLst>
                              <p:cond delay="3000"/>
                            </p:stCondLst>
                            <p:childTnLst>
                              <p:par>
                                <p:cTn id="73" presetID="21" presetClass="entr" presetSubtype="1"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heel(1)">
                                      <p:cBhvr>
                                        <p:cTn id="75" dur="1000"/>
                                        <p:tgtEl>
                                          <p:spTgt spid="28"/>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wipe(down)">
                                      <p:cBhvr>
                                        <p:cTn id="79" dur="500"/>
                                        <p:tgtEl>
                                          <p:spTgt spid="3"/>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left)">
                                      <p:cBhvr>
                                        <p:cTn id="83" dur="500"/>
                                        <p:tgtEl>
                                          <p:spTgt spid="32"/>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1000"/>
                                        <p:tgtEl>
                                          <p:spTgt spid="29"/>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left)">
                                      <p:cBhvr>
                                        <p:cTn id="91" dur="500"/>
                                        <p:tgtEl>
                                          <p:spTgt spid="33"/>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left)">
                                      <p:cBhvr>
                                        <p:cTn id="95" dur="500"/>
                                        <p:tgtEl>
                                          <p:spTgt spid="35"/>
                                        </p:tgtEl>
                                      </p:cBhvr>
                                    </p:animEffect>
                                  </p:childTnLst>
                                </p:cTn>
                              </p:par>
                            </p:childTnLst>
                          </p:cTn>
                        </p:par>
                        <p:par>
                          <p:cTn id="96" fill="hold">
                            <p:stCondLst>
                              <p:cond delay="7000"/>
                            </p:stCondLst>
                            <p:childTnLst>
                              <p:par>
                                <p:cTn id="97" presetID="22" presetClass="entr" presetSubtype="8" fill="hold" grpId="0"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500"/>
                                        <p:tgtEl>
                                          <p:spTgt spid="34"/>
                                        </p:tgtEl>
                                      </p:cBhvr>
                                    </p:animEffect>
                                  </p:childTnLst>
                                </p:cTn>
                              </p:par>
                            </p:childTnLst>
                          </p:cTn>
                        </p:par>
                        <p:par>
                          <p:cTn id="100" fill="hold">
                            <p:stCondLst>
                              <p:cond delay="7500"/>
                            </p:stCondLst>
                            <p:childTnLst>
                              <p:par>
                                <p:cTn id="101" presetID="2" presetClass="entr" presetSubtype="8"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additive="base">
                                        <p:cTn id="103" dur="500" fill="hold"/>
                                        <p:tgtEl>
                                          <p:spTgt spid="7"/>
                                        </p:tgtEl>
                                        <p:attrNameLst>
                                          <p:attrName>ppt_x</p:attrName>
                                        </p:attrNameLst>
                                      </p:cBhvr>
                                      <p:tavLst>
                                        <p:tav tm="0">
                                          <p:val>
                                            <p:strVal val="0-#ppt_w/2"/>
                                          </p:val>
                                        </p:tav>
                                        <p:tav tm="100000">
                                          <p:val>
                                            <p:strVal val="#ppt_x"/>
                                          </p:val>
                                        </p:tav>
                                      </p:tavLst>
                                    </p:anim>
                                    <p:anim calcmode="lin" valueType="num">
                                      <p:cBhvr additive="base">
                                        <p:cTn id="104" dur="500" fill="hold"/>
                                        <p:tgtEl>
                                          <p:spTgt spid="7"/>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0-#ppt_w/2"/>
                                          </p:val>
                                        </p:tav>
                                        <p:tav tm="100000">
                                          <p:val>
                                            <p:strVal val="#ppt_x"/>
                                          </p:val>
                                        </p:tav>
                                      </p:tavLst>
                                    </p:anim>
                                    <p:anim calcmode="lin" valueType="num">
                                      <p:cBhvr additive="base">
                                        <p:cTn id="108" dur="500" fill="hold"/>
                                        <p:tgtEl>
                                          <p:spTgt spid="26"/>
                                        </p:tgtEl>
                                        <p:attrNameLst>
                                          <p:attrName>ppt_y</p:attrName>
                                        </p:attrNameLst>
                                      </p:cBhvr>
                                      <p:tavLst>
                                        <p:tav tm="0">
                                          <p:val>
                                            <p:strVal val="#ppt_y"/>
                                          </p:val>
                                        </p:tav>
                                        <p:tav tm="100000">
                                          <p:val>
                                            <p:strVal val="#ppt_y"/>
                                          </p:val>
                                        </p:tav>
                                      </p:tavLst>
                                    </p:anim>
                                  </p:childTnLst>
                                </p:cTn>
                              </p:par>
                            </p:childTnLst>
                          </p:cTn>
                        </p:par>
                        <p:par>
                          <p:cTn id="109" fill="hold">
                            <p:stCondLst>
                              <p:cond delay="8000"/>
                            </p:stCondLst>
                            <p:childTnLst>
                              <p:par>
                                <p:cTn id="110" presetID="26" presetClass="emph" presetSubtype="0" repeatCount="2000" fill="hold" grpId="1" nodeType="afterEffect">
                                  <p:stCondLst>
                                    <p:cond delay="0"/>
                                  </p:stCondLst>
                                  <p:childTnLst>
                                    <p:animEffect transition="out" filter="fade">
                                      <p:cBhvr>
                                        <p:cTn id="111" dur="500" tmFilter="0, 0; .2, .5; .8, .5; 1, 0"/>
                                        <p:tgtEl>
                                          <p:spTgt spid="7"/>
                                        </p:tgtEl>
                                      </p:cBhvr>
                                    </p:animEffect>
                                    <p:animScale>
                                      <p:cBhvr>
                                        <p:cTn id="112" dur="250" autoRev="1" fill="hold"/>
                                        <p:tgtEl>
                                          <p:spTgt spid="7"/>
                                        </p:tgtEl>
                                      </p:cBhvr>
                                      <p:by x="105000" y="105000"/>
                                    </p:animScale>
                                  </p:childTnLst>
                                </p:cTn>
                              </p:par>
                              <p:par>
                                <p:cTn id="113" presetID="26" presetClass="emph" presetSubtype="0" repeatCount="2000" fill="hold" grpId="1" nodeType="withEffect">
                                  <p:stCondLst>
                                    <p:cond delay="0"/>
                                  </p:stCondLst>
                                  <p:childTnLst>
                                    <p:animEffect transition="out" filter="fade">
                                      <p:cBhvr>
                                        <p:cTn id="114" dur="500" tmFilter="0, 0; .2, .5; .8, .5; 1, 0"/>
                                        <p:tgtEl>
                                          <p:spTgt spid="26"/>
                                        </p:tgtEl>
                                      </p:cBhvr>
                                    </p:animEffect>
                                    <p:animScale>
                                      <p:cBhvr>
                                        <p:cTn id="115"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22" grpId="0" animBg="1"/>
      <p:bldP spid="122" grpId="1" animBg="1"/>
      <p:bldP spid="123" grpId="0" animBg="1"/>
      <p:bldP spid="123" grpId="1" animBg="1"/>
      <p:bldP spid="124" grpId="0" animBg="1"/>
      <p:bldP spid="125" grpId="0" animBg="1"/>
      <p:bldP spid="125" grpId="1" animBg="1"/>
      <p:bldP spid="149" grpId="0"/>
      <p:bldP spid="7" grpId="0" animBg="1"/>
      <p:bldP spid="7" grpId="1" animBg="1"/>
      <p:bldP spid="26" grpId="0" animBg="1"/>
      <p:bldP spid="26" grpId="1" animBg="1"/>
      <p:bldP spid="27" grpId="0" animBg="1"/>
      <p:bldP spid="28" grpId="0" animBg="1"/>
      <p:bldP spid="29" grpId="0" animBg="1"/>
      <p:bldP spid="33" grpId="0"/>
      <p:bldP spid="34" grpId="0"/>
      <p:bldP spid="35" grpId="0"/>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矩形 2"/>
          <p:cNvSpPr/>
          <p:nvPr/>
        </p:nvSpPr>
        <p:spPr>
          <a:xfrm>
            <a:off x="0" y="2803083"/>
            <a:ext cx="2399247" cy="1323439"/>
          </a:xfrm>
          <a:prstGeom prst="rect">
            <a:avLst/>
          </a:prstGeom>
        </p:spPr>
        <p:txBody>
          <a:bodyPr wrap="none">
            <a:spAutoFit/>
          </a:bodyPr>
          <a:lstStyle/>
          <a:p>
            <a:r>
              <a:rPr lang="en-US" altLang="zh-CN" sz="4000" dirty="0">
                <a:solidFill>
                  <a:schemeClr val="bg1"/>
                </a:solidFill>
                <a:latin typeface="Calibri Light" panose="020F0302020204030204" pitchFamily="34" charset="0"/>
              </a:rPr>
              <a:t>Marketing </a:t>
            </a:r>
            <a:endParaRPr lang="en-US" altLang="zh-CN" sz="4000" dirty="0" smtClean="0">
              <a:solidFill>
                <a:schemeClr val="bg1"/>
              </a:solidFill>
              <a:latin typeface="Calibri Light" panose="020F0302020204030204" pitchFamily="34" charset="0"/>
            </a:endParaRPr>
          </a:p>
          <a:p>
            <a:r>
              <a:rPr lang="en-US" altLang="zh-CN" sz="4000" dirty="0">
                <a:solidFill>
                  <a:schemeClr val="bg1"/>
                </a:solidFill>
                <a:latin typeface="Calibri Light" panose="020F0302020204030204" pitchFamily="34" charset="0"/>
              </a:rPr>
              <a:t> </a:t>
            </a:r>
            <a:r>
              <a:rPr lang="en-US" altLang="zh-CN" sz="4000" dirty="0" smtClean="0">
                <a:solidFill>
                  <a:schemeClr val="bg1"/>
                </a:solidFill>
                <a:latin typeface="Calibri Light" panose="020F0302020204030204" pitchFamily="34" charset="0"/>
              </a:rPr>
              <a:t>   Plan</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44853"/>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5" y="2753068"/>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71762" y="1123756"/>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en-US" altLang="zh-CN" dirty="0" smtClean="0"/>
          </a:p>
        </p:txBody>
      </p:sp>
      <p:sp>
        <p:nvSpPr>
          <p:cNvPr id="26" name="文本框 25"/>
          <p:cNvSpPr txBox="1"/>
          <p:nvPr/>
        </p:nvSpPr>
        <p:spPr>
          <a:xfrm>
            <a:off x="2662626" y="3022169"/>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en-US" altLang="zh-CN" dirty="0" smtClean="0"/>
          </a:p>
        </p:txBody>
      </p:sp>
      <p:sp>
        <p:nvSpPr>
          <p:cNvPr id="27" name="文本框 26"/>
          <p:cNvSpPr txBox="1"/>
          <p:nvPr/>
        </p:nvSpPr>
        <p:spPr>
          <a:xfrm>
            <a:off x="9357340" y="3244645"/>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en-US" altLang="zh-CN" dirty="0" smtClean="0"/>
          </a:p>
        </p:txBody>
      </p:sp>
      <p:sp>
        <p:nvSpPr>
          <p:cNvPr id="28" name="文本框 27"/>
          <p:cNvSpPr txBox="1"/>
          <p:nvPr/>
        </p:nvSpPr>
        <p:spPr>
          <a:xfrm>
            <a:off x="3645271" y="5560831"/>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en-US" altLang="zh-CN" dirty="0" smtClean="0"/>
          </a:p>
        </p:txBody>
      </p:sp>
      <p:grpSp>
        <p:nvGrpSpPr>
          <p:cNvPr id="35" name="组合 34"/>
          <p:cNvGrpSpPr/>
          <p:nvPr/>
        </p:nvGrpSpPr>
        <p:grpSpPr>
          <a:xfrm>
            <a:off x="5617029" y="211069"/>
            <a:ext cx="968829" cy="884147"/>
            <a:chOff x="5617029" y="211069"/>
            <a:chExt cx="968829" cy="884147"/>
          </a:xfrm>
        </p:grpSpPr>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792167" y="433663"/>
              <a:ext cx="668864" cy="488106"/>
              <a:chOff x="4178300" y="4422775"/>
              <a:chExt cx="388938" cy="325438"/>
            </a:xfrm>
            <a:solidFill>
              <a:schemeClr val="tx1"/>
            </a:solidFill>
          </p:grpSpPr>
          <p:sp>
            <p:nvSpPr>
              <p:cNvPr id="30"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31"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grpSp>
        <p:nvGrpSpPr>
          <p:cNvPr id="36" name="组合 35"/>
          <p:cNvGrpSpPr/>
          <p:nvPr/>
        </p:nvGrpSpPr>
        <p:grpSpPr>
          <a:xfrm>
            <a:off x="2979042" y="2102779"/>
            <a:ext cx="968829" cy="884147"/>
            <a:chOff x="2979042" y="2102779"/>
            <a:chExt cx="968829" cy="884147"/>
          </a:xfrm>
        </p:grpSpPr>
        <p:sp>
          <p:nvSpPr>
            <p:cNvPr id="16" name="椭圆 15"/>
            <p:cNvSpPr/>
            <p:nvPr/>
          </p:nvSpPr>
          <p:spPr>
            <a:xfrm>
              <a:off x="2979042" y="210277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p:cNvSpPr>
              <a:spLocks noEditPoints="1"/>
            </p:cNvSpPr>
            <p:nvPr/>
          </p:nvSpPr>
          <p:spPr bwMode="auto">
            <a:xfrm>
              <a:off x="3197710" y="2324085"/>
              <a:ext cx="531494" cy="433054"/>
            </a:xfrm>
            <a:custGeom>
              <a:avLst/>
              <a:gdLst>
                <a:gd name="T0" fmla="*/ 1544 w 3234"/>
                <a:gd name="T1" fmla="*/ 1510 h 2566"/>
                <a:gd name="T2" fmla="*/ 1705 w 3234"/>
                <a:gd name="T3" fmla="*/ 1803 h 2566"/>
                <a:gd name="T4" fmla="*/ 1577 w 3234"/>
                <a:gd name="T5" fmla="*/ 2111 h 2566"/>
                <a:gd name="T6" fmla="*/ 1236 w 3234"/>
                <a:gd name="T7" fmla="*/ 2250 h 2566"/>
                <a:gd name="T8" fmla="*/ 878 w 3234"/>
                <a:gd name="T9" fmla="*/ 2140 h 2566"/>
                <a:gd name="T10" fmla="*/ 716 w 3234"/>
                <a:gd name="T11" fmla="*/ 1847 h 2566"/>
                <a:gd name="T12" fmla="*/ 845 w 3234"/>
                <a:gd name="T13" fmla="*/ 1539 h 2566"/>
                <a:gd name="T14" fmla="*/ 1186 w 3234"/>
                <a:gd name="T15" fmla="*/ 1400 h 2566"/>
                <a:gd name="T16" fmla="*/ 1970 w 3234"/>
                <a:gd name="T17" fmla="*/ 743 h 2566"/>
                <a:gd name="T18" fmla="*/ 2318 w 3234"/>
                <a:gd name="T19" fmla="*/ 824 h 2566"/>
                <a:gd name="T20" fmla="*/ 2351 w 3234"/>
                <a:gd name="T21" fmla="*/ 1079 h 2566"/>
                <a:gd name="T22" fmla="*/ 2310 w 3234"/>
                <a:gd name="T23" fmla="*/ 1229 h 2566"/>
                <a:gd name="T24" fmla="*/ 2669 w 3234"/>
                <a:gd name="T25" fmla="*/ 1458 h 2566"/>
                <a:gd name="T26" fmla="*/ 2697 w 3234"/>
                <a:gd name="T27" fmla="*/ 1893 h 2566"/>
                <a:gd name="T28" fmla="*/ 2009 w 3234"/>
                <a:gd name="T29" fmla="*/ 2454 h 2566"/>
                <a:gd name="T30" fmla="*/ 749 w 3234"/>
                <a:gd name="T31" fmla="*/ 2480 h 2566"/>
                <a:gd name="T32" fmla="*/ 70 w 3234"/>
                <a:gd name="T33" fmla="*/ 1960 h 2566"/>
                <a:gd name="T34" fmla="*/ 104 w 3234"/>
                <a:gd name="T35" fmla="*/ 1357 h 2566"/>
                <a:gd name="T36" fmla="*/ 619 w 3234"/>
                <a:gd name="T37" fmla="*/ 701 h 2566"/>
                <a:gd name="T38" fmla="*/ 1122 w 3234"/>
                <a:gd name="T39" fmla="*/ 398 h 2566"/>
                <a:gd name="T40" fmla="*/ 1472 w 3234"/>
                <a:gd name="T41" fmla="*/ 425 h 2566"/>
                <a:gd name="T42" fmla="*/ 1588 w 3234"/>
                <a:gd name="T43" fmla="*/ 601 h 2566"/>
                <a:gd name="T44" fmla="*/ 2277 w 3234"/>
                <a:gd name="T45" fmla="*/ 678 h 2566"/>
                <a:gd name="T46" fmla="*/ 2208 w 3234"/>
                <a:gd name="T47" fmla="*/ 565 h 2566"/>
                <a:gd name="T48" fmla="*/ 2300 w 3234"/>
                <a:gd name="T49" fmla="*/ 492 h 2566"/>
                <a:gd name="T50" fmla="*/ 2505 w 3234"/>
                <a:gd name="T51" fmla="*/ 533 h 2566"/>
                <a:gd name="T52" fmla="*/ 2715 w 3234"/>
                <a:gd name="T53" fmla="*/ 764 h 2566"/>
                <a:gd name="T54" fmla="*/ 2739 w 3234"/>
                <a:gd name="T55" fmla="*/ 953 h 2566"/>
                <a:gd name="T56" fmla="*/ 2675 w 3234"/>
                <a:gd name="T57" fmla="*/ 1063 h 2566"/>
                <a:gd name="T58" fmla="*/ 2553 w 3234"/>
                <a:gd name="T59" fmla="*/ 1011 h 2566"/>
                <a:gd name="T60" fmla="*/ 2554 w 3234"/>
                <a:gd name="T61" fmla="*/ 907 h 2566"/>
                <a:gd name="T62" fmla="*/ 2486 w 3234"/>
                <a:gd name="T63" fmla="*/ 746 h 2566"/>
                <a:gd name="T64" fmla="*/ 2325 w 3234"/>
                <a:gd name="T65" fmla="*/ 679 h 2566"/>
                <a:gd name="T66" fmla="*/ 2102 w 3234"/>
                <a:gd name="T67" fmla="*/ 298 h 2566"/>
                <a:gd name="T68" fmla="*/ 2038 w 3234"/>
                <a:gd name="T69" fmla="*/ 95 h 2566"/>
                <a:gd name="T70" fmla="*/ 2227 w 3234"/>
                <a:gd name="T71" fmla="*/ 6 h 2566"/>
                <a:gd name="T72" fmla="*/ 2574 w 3234"/>
                <a:gd name="T73" fmla="*/ 35 h 2566"/>
                <a:gd name="T74" fmla="*/ 2886 w 3234"/>
                <a:gd name="T75" fmla="*/ 194 h 2566"/>
                <a:gd name="T76" fmla="*/ 3113 w 3234"/>
                <a:gd name="T77" fmla="*/ 456 h 2566"/>
                <a:gd name="T78" fmla="*/ 3226 w 3234"/>
                <a:gd name="T79" fmla="*/ 791 h 2566"/>
                <a:gd name="T80" fmla="*/ 3225 w 3234"/>
                <a:gd name="T81" fmla="*/ 1029 h 2566"/>
                <a:gd name="T82" fmla="*/ 3090 w 3234"/>
                <a:gd name="T83" fmla="*/ 1227 h 2566"/>
                <a:gd name="T84" fmla="*/ 2916 w 3234"/>
                <a:gd name="T85" fmla="*/ 1107 h 2566"/>
                <a:gd name="T86" fmla="*/ 2933 w 3234"/>
                <a:gd name="T87" fmla="*/ 908 h 2566"/>
                <a:gd name="T88" fmla="*/ 2813 w 3234"/>
                <a:gd name="T89" fmla="*/ 544 h 2566"/>
                <a:gd name="T90" fmla="*/ 2417 w 3234"/>
                <a:gd name="T91" fmla="*/ 306 h 2566"/>
                <a:gd name="T92" fmla="*/ 1278 w 3234"/>
                <a:gd name="T93" fmla="*/ 1152 h 2566"/>
                <a:gd name="T94" fmla="*/ 1943 w 3234"/>
                <a:gd name="T95" fmla="*/ 1302 h 2566"/>
                <a:gd name="T96" fmla="*/ 2218 w 3234"/>
                <a:gd name="T97" fmla="*/ 1719 h 2566"/>
                <a:gd name="T98" fmla="*/ 1937 w 3234"/>
                <a:gd name="T99" fmla="*/ 2152 h 2566"/>
                <a:gd name="T100" fmla="*/ 1263 w 3234"/>
                <a:gd name="T101" fmla="*/ 2353 h 2566"/>
                <a:gd name="T102" fmla="*/ 598 w 3234"/>
                <a:gd name="T103" fmla="*/ 2202 h 2566"/>
                <a:gd name="T104" fmla="*/ 324 w 3234"/>
                <a:gd name="T105" fmla="*/ 1786 h 2566"/>
                <a:gd name="T106" fmla="*/ 604 w 3234"/>
                <a:gd name="T107" fmla="*/ 1353 h 2566"/>
                <a:gd name="T108" fmla="*/ 1306 w 3234"/>
                <a:gd name="T109" fmla="*/ 1702 h 2566"/>
                <a:gd name="T110" fmla="*/ 1363 w 3234"/>
                <a:gd name="T111" fmla="*/ 1760 h 2566"/>
                <a:gd name="T112" fmla="*/ 1306 w 3234"/>
                <a:gd name="T113" fmla="*/ 1818 h 2566"/>
                <a:gd name="T114" fmla="*/ 1248 w 3234"/>
                <a:gd name="T115" fmla="*/ 1760 h 2566"/>
                <a:gd name="T116" fmla="*/ 1306 w 3234"/>
                <a:gd name="T117" fmla="*/ 1702 h 2566"/>
                <a:gd name="T118" fmla="*/ 1192 w 3234"/>
                <a:gd name="T119" fmla="*/ 1900 h 2566"/>
                <a:gd name="T120" fmla="*/ 1060 w 3234"/>
                <a:gd name="T121" fmla="*/ 2062 h 2566"/>
                <a:gd name="T122" fmla="*/ 897 w 3234"/>
                <a:gd name="T123" fmla="*/ 1930 h 2566"/>
                <a:gd name="T124" fmla="*/ 1029 w 3234"/>
                <a:gd name="T125" fmla="*/ 1768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4" h="2566">
                  <a:moveTo>
                    <a:pt x="1211" y="1400"/>
                  </a:moveTo>
                  <a:lnTo>
                    <a:pt x="1236" y="1400"/>
                  </a:lnTo>
                  <a:lnTo>
                    <a:pt x="1261" y="1402"/>
                  </a:lnTo>
                  <a:lnTo>
                    <a:pt x="1287" y="1405"/>
                  </a:lnTo>
                  <a:lnTo>
                    <a:pt x="1311" y="1408"/>
                  </a:lnTo>
                  <a:lnTo>
                    <a:pt x="1334" y="1413"/>
                  </a:lnTo>
                  <a:lnTo>
                    <a:pt x="1358" y="1419"/>
                  </a:lnTo>
                  <a:lnTo>
                    <a:pt x="1380" y="1426"/>
                  </a:lnTo>
                  <a:lnTo>
                    <a:pt x="1404" y="1433"/>
                  </a:lnTo>
                  <a:lnTo>
                    <a:pt x="1425" y="1442"/>
                  </a:lnTo>
                  <a:lnTo>
                    <a:pt x="1447" y="1451"/>
                  </a:lnTo>
                  <a:lnTo>
                    <a:pt x="1467" y="1461"/>
                  </a:lnTo>
                  <a:lnTo>
                    <a:pt x="1487" y="1472"/>
                  </a:lnTo>
                  <a:lnTo>
                    <a:pt x="1507" y="1484"/>
                  </a:lnTo>
                  <a:lnTo>
                    <a:pt x="1526" y="1496"/>
                  </a:lnTo>
                  <a:lnTo>
                    <a:pt x="1544" y="1510"/>
                  </a:lnTo>
                  <a:lnTo>
                    <a:pt x="1561" y="1525"/>
                  </a:lnTo>
                  <a:lnTo>
                    <a:pt x="1577" y="1539"/>
                  </a:lnTo>
                  <a:lnTo>
                    <a:pt x="1592" y="1555"/>
                  </a:lnTo>
                  <a:lnTo>
                    <a:pt x="1607" y="1571"/>
                  </a:lnTo>
                  <a:lnTo>
                    <a:pt x="1621" y="1587"/>
                  </a:lnTo>
                  <a:lnTo>
                    <a:pt x="1634" y="1604"/>
                  </a:lnTo>
                  <a:lnTo>
                    <a:pt x="1646" y="1622"/>
                  </a:lnTo>
                  <a:lnTo>
                    <a:pt x="1657" y="1640"/>
                  </a:lnTo>
                  <a:lnTo>
                    <a:pt x="1667" y="1660"/>
                  </a:lnTo>
                  <a:lnTo>
                    <a:pt x="1675" y="1679"/>
                  </a:lnTo>
                  <a:lnTo>
                    <a:pt x="1683" y="1699"/>
                  </a:lnTo>
                  <a:lnTo>
                    <a:pt x="1690" y="1719"/>
                  </a:lnTo>
                  <a:lnTo>
                    <a:pt x="1695" y="1739"/>
                  </a:lnTo>
                  <a:lnTo>
                    <a:pt x="1700" y="1760"/>
                  </a:lnTo>
                  <a:lnTo>
                    <a:pt x="1703" y="1781"/>
                  </a:lnTo>
                  <a:lnTo>
                    <a:pt x="1705" y="1803"/>
                  </a:lnTo>
                  <a:lnTo>
                    <a:pt x="1705" y="1825"/>
                  </a:lnTo>
                  <a:lnTo>
                    <a:pt x="1705" y="1847"/>
                  </a:lnTo>
                  <a:lnTo>
                    <a:pt x="1703" y="1868"/>
                  </a:lnTo>
                  <a:lnTo>
                    <a:pt x="1700" y="1890"/>
                  </a:lnTo>
                  <a:lnTo>
                    <a:pt x="1695" y="1910"/>
                  </a:lnTo>
                  <a:lnTo>
                    <a:pt x="1690" y="1931"/>
                  </a:lnTo>
                  <a:lnTo>
                    <a:pt x="1683" y="1952"/>
                  </a:lnTo>
                  <a:lnTo>
                    <a:pt x="1675" y="1971"/>
                  </a:lnTo>
                  <a:lnTo>
                    <a:pt x="1667" y="1991"/>
                  </a:lnTo>
                  <a:lnTo>
                    <a:pt x="1657" y="2009"/>
                  </a:lnTo>
                  <a:lnTo>
                    <a:pt x="1646" y="2028"/>
                  </a:lnTo>
                  <a:lnTo>
                    <a:pt x="1634" y="2045"/>
                  </a:lnTo>
                  <a:lnTo>
                    <a:pt x="1621" y="2062"/>
                  </a:lnTo>
                  <a:lnTo>
                    <a:pt x="1607" y="2080"/>
                  </a:lnTo>
                  <a:lnTo>
                    <a:pt x="1592" y="2096"/>
                  </a:lnTo>
                  <a:lnTo>
                    <a:pt x="1577" y="2111"/>
                  </a:lnTo>
                  <a:lnTo>
                    <a:pt x="1561" y="2126"/>
                  </a:lnTo>
                  <a:lnTo>
                    <a:pt x="1544" y="2140"/>
                  </a:lnTo>
                  <a:lnTo>
                    <a:pt x="1526" y="2153"/>
                  </a:lnTo>
                  <a:lnTo>
                    <a:pt x="1507" y="2166"/>
                  </a:lnTo>
                  <a:lnTo>
                    <a:pt x="1487" y="2177"/>
                  </a:lnTo>
                  <a:lnTo>
                    <a:pt x="1467" y="2188"/>
                  </a:lnTo>
                  <a:lnTo>
                    <a:pt x="1447" y="2199"/>
                  </a:lnTo>
                  <a:lnTo>
                    <a:pt x="1425" y="2208"/>
                  </a:lnTo>
                  <a:lnTo>
                    <a:pt x="1404" y="2217"/>
                  </a:lnTo>
                  <a:lnTo>
                    <a:pt x="1380" y="2225"/>
                  </a:lnTo>
                  <a:lnTo>
                    <a:pt x="1358" y="2232"/>
                  </a:lnTo>
                  <a:lnTo>
                    <a:pt x="1334" y="2237"/>
                  </a:lnTo>
                  <a:lnTo>
                    <a:pt x="1311" y="2242"/>
                  </a:lnTo>
                  <a:lnTo>
                    <a:pt x="1287" y="2246"/>
                  </a:lnTo>
                  <a:lnTo>
                    <a:pt x="1261" y="2248"/>
                  </a:lnTo>
                  <a:lnTo>
                    <a:pt x="1236" y="2250"/>
                  </a:lnTo>
                  <a:lnTo>
                    <a:pt x="1211" y="2250"/>
                  </a:lnTo>
                  <a:lnTo>
                    <a:pt x="1186" y="2250"/>
                  </a:lnTo>
                  <a:lnTo>
                    <a:pt x="1160" y="2248"/>
                  </a:lnTo>
                  <a:lnTo>
                    <a:pt x="1135" y="2246"/>
                  </a:lnTo>
                  <a:lnTo>
                    <a:pt x="1111" y="2242"/>
                  </a:lnTo>
                  <a:lnTo>
                    <a:pt x="1087" y="2237"/>
                  </a:lnTo>
                  <a:lnTo>
                    <a:pt x="1064" y="2232"/>
                  </a:lnTo>
                  <a:lnTo>
                    <a:pt x="1040" y="2225"/>
                  </a:lnTo>
                  <a:lnTo>
                    <a:pt x="1018" y="2217"/>
                  </a:lnTo>
                  <a:lnTo>
                    <a:pt x="996" y="2208"/>
                  </a:lnTo>
                  <a:lnTo>
                    <a:pt x="975" y="2199"/>
                  </a:lnTo>
                  <a:lnTo>
                    <a:pt x="955" y="2188"/>
                  </a:lnTo>
                  <a:lnTo>
                    <a:pt x="934" y="2177"/>
                  </a:lnTo>
                  <a:lnTo>
                    <a:pt x="914" y="2166"/>
                  </a:lnTo>
                  <a:lnTo>
                    <a:pt x="896" y="2153"/>
                  </a:lnTo>
                  <a:lnTo>
                    <a:pt x="878" y="2140"/>
                  </a:lnTo>
                  <a:lnTo>
                    <a:pt x="861" y="2126"/>
                  </a:lnTo>
                  <a:lnTo>
                    <a:pt x="845" y="2111"/>
                  </a:lnTo>
                  <a:lnTo>
                    <a:pt x="828" y="2096"/>
                  </a:lnTo>
                  <a:lnTo>
                    <a:pt x="814" y="2080"/>
                  </a:lnTo>
                  <a:lnTo>
                    <a:pt x="800" y="2062"/>
                  </a:lnTo>
                  <a:lnTo>
                    <a:pt x="787" y="2045"/>
                  </a:lnTo>
                  <a:lnTo>
                    <a:pt x="776" y="2028"/>
                  </a:lnTo>
                  <a:lnTo>
                    <a:pt x="765" y="2009"/>
                  </a:lnTo>
                  <a:lnTo>
                    <a:pt x="755" y="1991"/>
                  </a:lnTo>
                  <a:lnTo>
                    <a:pt x="746" y="1971"/>
                  </a:lnTo>
                  <a:lnTo>
                    <a:pt x="739" y="1952"/>
                  </a:lnTo>
                  <a:lnTo>
                    <a:pt x="732" y="1931"/>
                  </a:lnTo>
                  <a:lnTo>
                    <a:pt x="726" y="1910"/>
                  </a:lnTo>
                  <a:lnTo>
                    <a:pt x="721" y="1890"/>
                  </a:lnTo>
                  <a:lnTo>
                    <a:pt x="718" y="1868"/>
                  </a:lnTo>
                  <a:lnTo>
                    <a:pt x="716" y="1847"/>
                  </a:lnTo>
                  <a:lnTo>
                    <a:pt x="716" y="1825"/>
                  </a:lnTo>
                  <a:lnTo>
                    <a:pt x="716" y="1803"/>
                  </a:lnTo>
                  <a:lnTo>
                    <a:pt x="718" y="1781"/>
                  </a:lnTo>
                  <a:lnTo>
                    <a:pt x="721" y="1760"/>
                  </a:lnTo>
                  <a:lnTo>
                    <a:pt x="726" y="1739"/>
                  </a:lnTo>
                  <a:lnTo>
                    <a:pt x="732" y="1719"/>
                  </a:lnTo>
                  <a:lnTo>
                    <a:pt x="739" y="1699"/>
                  </a:lnTo>
                  <a:lnTo>
                    <a:pt x="746" y="1679"/>
                  </a:lnTo>
                  <a:lnTo>
                    <a:pt x="755" y="1660"/>
                  </a:lnTo>
                  <a:lnTo>
                    <a:pt x="765" y="1640"/>
                  </a:lnTo>
                  <a:lnTo>
                    <a:pt x="776" y="1622"/>
                  </a:lnTo>
                  <a:lnTo>
                    <a:pt x="787" y="1604"/>
                  </a:lnTo>
                  <a:lnTo>
                    <a:pt x="800" y="1587"/>
                  </a:lnTo>
                  <a:lnTo>
                    <a:pt x="814" y="1571"/>
                  </a:lnTo>
                  <a:lnTo>
                    <a:pt x="828" y="1555"/>
                  </a:lnTo>
                  <a:lnTo>
                    <a:pt x="845" y="1539"/>
                  </a:lnTo>
                  <a:lnTo>
                    <a:pt x="861" y="1525"/>
                  </a:lnTo>
                  <a:lnTo>
                    <a:pt x="878" y="1510"/>
                  </a:lnTo>
                  <a:lnTo>
                    <a:pt x="896" y="1496"/>
                  </a:lnTo>
                  <a:lnTo>
                    <a:pt x="914" y="1484"/>
                  </a:lnTo>
                  <a:lnTo>
                    <a:pt x="934" y="1472"/>
                  </a:lnTo>
                  <a:lnTo>
                    <a:pt x="955" y="1461"/>
                  </a:lnTo>
                  <a:lnTo>
                    <a:pt x="975" y="1451"/>
                  </a:lnTo>
                  <a:lnTo>
                    <a:pt x="996" y="1442"/>
                  </a:lnTo>
                  <a:lnTo>
                    <a:pt x="1018" y="1433"/>
                  </a:lnTo>
                  <a:lnTo>
                    <a:pt x="1040" y="1426"/>
                  </a:lnTo>
                  <a:lnTo>
                    <a:pt x="1064" y="1419"/>
                  </a:lnTo>
                  <a:lnTo>
                    <a:pt x="1087" y="1413"/>
                  </a:lnTo>
                  <a:lnTo>
                    <a:pt x="1111" y="1408"/>
                  </a:lnTo>
                  <a:lnTo>
                    <a:pt x="1135" y="1405"/>
                  </a:lnTo>
                  <a:lnTo>
                    <a:pt x="1160" y="1402"/>
                  </a:lnTo>
                  <a:lnTo>
                    <a:pt x="1186" y="1400"/>
                  </a:lnTo>
                  <a:lnTo>
                    <a:pt x="1211" y="1400"/>
                  </a:lnTo>
                  <a:close/>
                  <a:moveTo>
                    <a:pt x="1573" y="848"/>
                  </a:moveTo>
                  <a:lnTo>
                    <a:pt x="1575" y="850"/>
                  </a:lnTo>
                  <a:lnTo>
                    <a:pt x="1579" y="851"/>
                  </a:lnTo>
                  <a:lnTo>
                    <a:pt x="1585" y="851"/>
                  </a:lnTo>
                  <a:lnTo>
                    <a:pt x="1591" y="851"/>
                  </a:lnTo>
                  <a:lnTo>
                    <a:pt x="1608" y="847"/>
                  </a:lnTo>
                  <a:lnTo>
                    <a:pt x="1629" y="840"/>
                  </a:lnTo>
                  <a:lnTo>
                    <a:pt x="1682" y="821"/>
                  </a:lnTo>
                  <a:lnTo>
                    <a:pt x="1751" y="796"/>
                  </a:lnTo>
                  <a:lnTo>
                    <a:pt x="1789" y="783"/>
                  </a:lnTo>
                  <a:lnTo>
                    <a:pt x="1830" y="771"/>
                  </a:lnTo>
                  <a:lnTo>
                    <a:pt x="1875" y="760"/>
                  </a:lnTo>
                  <a:lnTo>
                    <a:pt x="1921" y="751"/>
                  </a:lnTo>
                  <a:lnTo>
                    <a:pt x="1945" y="747"/>
                  </a:lnTo>
                  <a:lnTo>
                    <a:pt x="1970" y="743"/>
                  </a:lnTo>
                  <a:lnTo>
                    <a:pt x="1995" y="741"/>
                  </a:lnTo>
                  <a:lnTo>
                    <a:pt x="2020" y="739"/>
                  </a:lnTo>
                  <a:lnTo>
                    <a:pt x="2045" y="737"/>
                  </a:lnTo>
                  <a:lnTo>
                    <a:pt x="2072" y="737"/>
                  </a:lnTo>
                  <a:lnTo>
                    <a:pt x="2098" y="738"/>
                  </a:lnTo>
                  <a:lnTo>
                    <a:pt x="2125" y="739"/>
                  </a:lnTo>
                  <a:lnTo>
                    <a:pt x="2152" y="742"/>
                  </a:lnTo>
                  <a:lnTo>
                    <a:pt x="2178" y="746"/>
                  </a:lnTo>
                  <a:lnTo>
                    <a:pt x="2202" y="752"/>
                  </a:lnTo>
                  <a:lnTo>
                    <a:pt x="2223" y="759"/>
                  </a:lnTo>
                  <a:lnTo>
                    <a:pt x="2243" y="767"/>
                  </a:lnTo>
                  <a:lnTo>
                    <a:pt x="2261" y="776"/>
                  </a:lnTo>
                  <a:lnTo>
                    <a:pt x="2277" y="787"/>
                  </a:lnTo>
                  <a:lnTo>
                    <a:pt x="2293" y="798"/>
                  </a:lnTo>
                  <a:lnTo>
                    <a:pt x="2306" y="810"/>
                  </a:lnTo>
                  <a:lnTo>
                    <a:pt x="2318" y="824"/>
                  </a:lnTo>
                  <a:lnTo>
                    <a:pt x="2328" y="837"/>
                  </a:lnTo>
                  <a:lnTo>
                    <a:pt x="2337" y="852"/>
                  </a:lnTo>
                  <a:lnTo>
                    <a:pt x="2345" y="866"/>
                  </a:lnTo>
                  <a:lnTo>
                    <a:pt x="2351" y="882"/>
                  </a:lnTo>
                  <a:lnTo>
                    <a:pt x="2356" y="898"/>
                  </a:lnTo>
                  <a:lnTo>
                    <a:pt x="2360" y="914"/>
                  </a:lnTo>
                  <a:lnTo>
                    <a:pt x="2363" y="930"/>
                  </a:lnTo>
                  <a:lnTo>
                    <a:pt x="2365" y="947"/>
                  </a:lnTo>
                  <a:lnTo>
                    <a:pt x="2366" y="965"/>
                  </a:lnTo>
                  <a:lnTo>
                    <a:pt x="2366" y="981"/>
                  </a:lnTo>
                  <a:lnTo>
                    <a:pt x="2365" y="998"/>
                  </a:lnTo>
                  <a:lnTo>
                    <a:pt x="2364" y="1015"/>
                  </a:lnTo>
                  <a:lnTo>
                    <a:pt x="2361" y="1031"/>
                  </a:lnTo>
                  <a:lnTo>
                    <a:pt x="2359" y="1048"/>
                  </a:lnTo>
                  <a:lnTo>
                    <a:pt x="2355" y="1064"/>
                  </a:lnTo>
                  <a:lnTo>
                    <a:pt x="2351" y="1079"/>
                  </a:lnTo>
                  <a:lnTo>
                    <a:pt x="2347" y="1094"/>
                  </a:lnTo>
                  <a:lnTo>
                    <a:pt x="2342" y="1110"/>
                  </a:lnTo>
                  <a:lnTo>
                    <a:pt x="2336" y="1124"/>
                  </a:lnTo>
                  <a:lnTo>
                    <a:pt x="2331" y="1137"/>
                  </a:lnTo>
                  <a:lnTo>
                    <a:pt x="2325" y="1149"/>
                  </a:lnTo>
                  <a:lnTo>
                    <a:pt x="2319" y="1161"/>
                  </a:lnTo>
                  <a:lnTo>
                    <a:pt x="2313" y="1172"/>
                  </a:lnTo>
                  <a:lnTo>
                    <a:pt x="2306" y="1182"/>
                  </a:lnTo>
                  <a:lnTo>
                    <a:pt x="2301" y="1192"/>
                  </a:lnTo>
                  <a:lnTo>
                    <a:pt x="2298" y="1201"/>
                  </a:lnTo>
                  <a:lnTo>
                    <a:pt x="2298" y="1206"/>
                  </a:lnTo>
                  <a:lnTo>
                    <a:pt x="2298" y="1211"/>
                  </a:lnTo>
                  <a:lnTo>
                    <a:pt x="2300" y="1215"/>
                  </a:lnTo>
                  <a:lnTo>
                    <a:pt x="2302" y="1220"/>
                  </a:lnTo>
                  <a:lnTo>
                    <a:pt x="2306" y="1224"/>
                  </a:lnTo>
                  <a:lnTo>
                    <a:pt x="2310" y="1229"/>
                  </a:lnTo>
                  <a:lnTo>
                    <a:pt x="2316" y="1234"/>
                  </a:lnTo>
                  <a:lnTo>
                    <a:pt x="2324" y="1240"/>
                  </a:lnTo>
                  <a:lnTo>
                    <a:pt x="2356" y="1255"/>
                  </a:lnTo>
                  <a:lnTo>
                    <a:pt x="2407" y="1277"/>
                  </a:lnTo>
                  <a:lnTo>
                    <a:pt x="2437" y="1290"/>
                  </a:lnTo>
                  <a:lnTo>
                    <a:pt x="2469" y="1306"/>
                  </a:lnTo>
                  <a:lnTo>
                    <a:pt x="2503" y="1324"/>
                  </a:lnTo>
                  <a:lnTo>
                    <a:pt x="2538" y="1344"/>
                  </a:lnTo>
                  <a:lnTo>
                    <a:pt x="2555" y="1356"/>
                  </a:lnTo>
                  <a:lnTo>
                    <a:pt x="2572" y="1368"/>
                  </a:lnTo>
                  <a:lnTo>
                    <a:pt x="2589" y="1382"/>
                  </a:lnTo>
                  <a:lnTo>
                    <a:pt x="2606" y="1395"/>
                  </a:lnTo>
                  <a:lnTo>
                    <a:pt x="2623" y="1410"/>
                  </a:lnTo>
                  <a:lnTo>
                    <a:pt x="2639" y="1425"/>
                  </a:lnTo>
                  <a:lnTo>
                    <a:pt x="2654" y="1441"/>
                  </a:lnTo>
                  <a:lnTo>
                    <a:pt x="2669" y="1458"/>
                  </a:lnTo>
                  <a:lnTo>
                    <a:pt x="2682" y="1476"/>
                  </a:lnTo>
                  <a:lnTo>
                    <a:pt x="2695" y="1495"/>
                  </a:lnTo>
                  <a:lnTo>
                    <a:pt x="2707" y="1516"/>
                  </a:lnTo>
                  <a:lnTo>
                    <a:pt x="2719" y="1537"/>
                  </a:lnTo>
                  <a:lnTo>
                    <a:pt x="2728" y="1559"/>
                  </a:lnTo>
                  <a:lnTo>
                    <a:pt x="2738" y="1582"/>
                  </a:lnTo>
                  <a:lnTo>
                    <a:pt x="2746" y="1606"/>
                  </a:lnTo>
                  <a:lnTo>
                    <a:pt x="2752" y="1631"/>
                  </a:lnTo>
                  <a:lnTo>
                    <a:pt x="2756" y="1659"/>
                  </a:lnTo>
                  <a:lnTo>
                    <a:pt x="2757" y="1688"/>
                  </a:lnTo>
                  <a:lnTo>
                    <a:pt x="2754" y="1719"/>
                  </a:lnTo>
                  <a:lnTo>
                    <a:pt x="2749" y="1751"/>
                  </a:lnTo>
                  <a:lnTo>
                    <a:pt x="2741" y="1784"/>
                  </a:lnTo>
                  <a:lnTo>
                    <a:pt x="2729" y="1820"/>
                  </a:lnTo>
                  <a:lnTo>
                    <a:pt x="2715" y="1856"/>
                  </a:lnTo>
                  <a:lnTo>
                    <a:pt x="2697" y="1893"/>
                  </a:lnTo>
                  <a:lnTo>
                    <a:pt x="2677" y="1930"/>
                  </a:lnTo>
                  <a:lnTo>
                    <a:pt x="2654" y="1969"/>
                  </a:lnTo>
                  <a:lnTo>
                    <a:pt x="2628" y="2007"/>
                  </a:lnTo>
                  <a:lnTo>
                    <a:pt x="2597" y="2046"/>
                  </a:lnTo>
                  <a:lnTo>
                    <a:pt x="2565" y="2085"/>
                  </a:lnTo>
                  <a:lnTo>
                    <a:pt x="2530" y="2123"/>
                  </a:lnTo>
                  <a:lnTo>
                    <a:pt x="2491" y="2161"/>
                  </a:lnTo>
                  <a:lnTo>
                    <a:pt x="2450" y="2198"/>
                  </a:lnTo>
                  <a:lnTo>
                    <a:pt x="2405" y="2235"/>
                  </a:lnTo>
                  <a:lnTo>
                    <a:pt x="2357" y="2271"/>
                  </a:lnTo>
                  <a:lnTo>
                    <a:pt x="2307" y="2305"/>
                  </a:lnTo>
                  <a:lnTo>
                    <a:pt x="2253" y="2338"/>
                  </a:lnTo>
                  <a:lnTo>
                    <a:pt x="2197" y="2370"/>
                  </a:lnTo>
                  <a:lnTo>
                    <a:pt x="2137" y="2400"/>
                  </a:lnTo>
                  <a:lnTo>
                    <a:pt x="2075" y="2428"/>
                  </a:lnTo>
                  <a:lnTo>
                    <a:pt x="2009" y="2454"/>
                  </a:lnTo>
                  <a:lnTo>
                    <a:pt x="1940" y="2478"/>
                  </a:lnTo>
                  <a:lnTo>
                    <a:pt x="1869" y="2500"/>
                  </a:lnTo>
                  <a:lnTo>
                    <a:pt x="1794" y="2518"/>
                  </a:lnTo>
                  <a:lnTo>
                    <a:pt x="1716" y="2534"/>
                  </a:lnTo>
                  <a:lnTo>
                    <a:pt x="1636" y="2547"/>
                  </a:lnTo>
                  <a:lnTo>
                    <a:pt x="1552" y="2557"/>
                  </a:lnTo>
                  <a:lnTo>
                    <a:pt x="1466" y="2563"/>
                  </a:lnTo>
                  <a:lnTo>
                    <a:pt x="1376" y="2566"/>
                  </a:lnTo>
                  <a:lnTo>
                    <a:pt x="1287" y="2565"/>
                  </a:lnTo>
                  <a:lnTo>
                    <a:pt x="1201" y="2562"/>
                  </a:lnTo>
                  <a:lnTo>
                    <a:pt x="1117" y="2555"/>
                  </a:lnTo>
                  <a:lnTo>
                    <a:pt x="1037" y="2545"/>
                  </a:lnTo>
                  <a:lnTo>
                    <a:pt x="961" y="2533"/>
                  </a:lnTo>
                  <a:lnTo>
                    <a:pt x="887" y="2518"/>
                  </a:lnTo>
                  <a:lnTo>
                    <a:pt x="816" y="2501"/>
                  </a:lnTo>
                  <a:lnTo>
                    <a:pt x="749" y="2480"/>
                  </a:lnTo>
                  <a:lnTo>
                    <a:pt x="684" y="2458"/>
                  </a:lnTo>
                  <a:lnTo>
                    <a:pt x="623" y="2434"/>
                  </a:lnTo>
                  <a:lnTo>
                    <a:pt x="564" y="2409"/>
                  </a:lnTo>
                  <a:lnTo>
                    <a:pt x="509" y="2381"/>
                  </a:lnTo>
                  <a:lnTo>
                    <a:pt x="456" y="2351"/>
                  </a:lnTo>
                  <a:lnTo>
                    <a:pt x="406" y="2320"/>
                  </a:lnTo>
                  <a:lnTo>
                    <a:pt x="359" y="2288"/>
                  </a:lnTo>
                  <a:lnTo>
                    <a:pt x="316" y="2255"/>
                  </a:lnTo>
                  <a:lnTo>
                    <a:pt x="274" y="2220"/>
                  </a:lnTo>
                  <a:lnTo>
                    <a:pt x="237" y="2184"/>
                  </a:lnTo>
                  <a:lnTo>
                    <a:pt x="202" y="2148"/>
                  </a:lnTo>
                  <a:lnTo>
                    <a:pt x="170" y="2111"/>
                  </a:lnTo>
                  <a:lnTo>
                    <a:pt x="140" y="2073"/>
                  </a:lnTo>
                  <a:lnTo>
                    <a:pt x="114" y="2036"/>
                  </a:lnTo>
                  <a:lnTo>
                    <a:pt x="91" y="1998"/>
                  </a:lnTo>
                  <a:lnTo>
                    <a:pt x="70" y="1960"/>
                  </a:lnTo>
                  <a:lnTo>
                    <a:pt x="51" y="1921"/>
                  </a:lnTo>
                  <a:lnTo>
                    <a:pt x="36" y="1883"/>
                  </a:lnTo>
                  <a:lnTo>
                    <a:pt x="23" y="1846"/>
                  </a:lnTo>
                  <a:lnTo>
                    <a:pt x="13" y="1808"/>
                  </a:lnTo>
                  <a:lnTo>
                    <a:pt x="6" y="1771"/>
                  </a:lnTo>
                  <a:lnTo>
                    <a:pt x="2" y="1735"/>
                  </a:lnTo>
                  <a:lnTo>
                    <a:pt x="0" y="1701"/>
                  </a:lnTo>
                  <a:lnTo>
                    <a:pt x="1" y="1667"/>
                  </a:lnTo>
                  <a:lnTo>
                    <a:pt x="4" y="1632"/>
                  </a:lnTo>
                  <a:lnTo>
                    <a:pt x="11" y="1596"/>
                  </a:lnTo>
                  <a:lnTo>
                    <a:pt x="20" y="1559"/>
                  </a:lnTo>
                  <a:lnTo>
                    <a:pt x="32" y="1521"/>
                  </a:lnTo>
                  <a:lnTo>
                    <a:pt x="47" y="1481"/>
                  </a:lnTo>
                  <a:lnTo>
                    <a:pt x="64" y="1441"/>
                  </a:lnTo>
                  <a:lnTo>
                    <a:pt x="83" y="1400"/>
                  </a:lnTo>
                  <a:lnTo>
                    <a:pt x="104" y="1357"/>
                  </a:lnTo>
                  <a:lnTo>
                    <a:pt x="127" y="1315"/>
                  </a:lnTo>
                  <a:lnTo>
                    <a:pt x="152" y="1272"/>
                  </a:lnTo>
                  <a:lnTo>
                    <a:pt x="179" y="1228"/>
                  </a:lnTo>
                  <a:lnTo>
                    <a:pt x="207" y="1185"/>
                  </a:lnTo>
                  <a:lnTo>
                    <a:pt x="237" y="1142"/>
                  </a:lnTo>
                  <a:lnTo>
                    <a:pt x="267" y="1099"/>
                  </a:lnTo>
                  <a:lnTo>
                    <a:pt x="300" y="1056"/>
                  </a:lnTo>
                  <a:lnTo>
                    <a:pt x="333" y="1013"/>
                  </a:lnTo>
                  <a:lnTo>
                    <a:pt x="367" y="971"/>
                  </a:lnTo>
                  <a:lnTo>
                    <a:pt x="402" y="929"/>
                  </a:lnTo>
                  <a:lnTo>
                    <a:pt x="437" y="889"/>
                  </a:lnTo>
                  <a:lnTo>
                    <a:pt x="473" y="849"/>
                  </a:lnTo>
                  <a:lnTo>
                    <a:pt x="510" y="810"/>
                  </a:lnTo>
                  <a:lnTo>
                    <a:pt x="546" y="772"/>
                  </a:lnTo>
                  <a:lnTo>
                    <a:pt x="582" y="736"/>
                  </a:lnTo>
                  <a:lnTo>
                    <a:pt x="619" y="701"/>
                  </a:lnTo>
                  <a:lnTo>
                    <a:pt x="655" y="667"/>
                  </a:lnTo>
                  <a:lnTo>
                    <a:pt x="690" y="636"/>
                  </a:lnTo>
                  <a:lnTo>
                    <a:pt x="726" y="606"/>
                  </a:lnTo>
                  <a:lnTo>
                    <a:pt x="761" y="579"/>
                  </a:lnTo>
                  <a:lnTo>
                    <a:pt x="794" y="553"/>
                  </a:lnTo>
                  <a:lnTo>
                    <a:pt x="827" y="529"/>
                  </a:lnTo>
                  <a:lnTo>
                    <a:pt x="860" y="508"/>
                  </a:lnTo>
                  <a:lnTo>
                    <a:pt x="891" y="490"/>
                  </a:lnTo>
                  <a:lnTo>
                    <a:pt x="921" y="473"/>
                  </a:lnTo>
                  <a:lnTo>
                    <a:pt x="951" y="458"/>
                  </a:lnTo>
                  <a:lnTo>
                    <a:pt x="981" y="445"/>
                  </a:lnTo>
                  <a:lnTo>
                    <a:pt x="1010" y="433"/>
                  </a:lnTo>
                  <a:lnTo>
                    <a:pt x="1038" y="422"/>
                  </a:lnTo>
                  <a:lnTo>
                    <a:pt x="1067" y="413"/>
                  </a:lnTo>
                  <a:lnTo>
                    <a:pt x="1095" y="405"/>
                  </a:lnTo>
                  <a:lnTo>
                    <a:pt x="1122" y="398"/>
                  </a:lnTo>
                  <a:lnTo>
                    <a:pt x="1149" y="391"/>
                  </a:lnTo>
                  <a:lnTo>
                    <a:pt x="1176" y="387"/>
                  </a:lnTo>
                  <a:lnTo>
                    <a:pt x="1202" y="384"/>
                  </a:lnTo>
                  <a:lnTo>
                    <a:pt x="1227" y="381"/>
                  </a:lnTo>
                  <a:lnTo>
                    <a:pt x="1251" y="380"/>
                  </a:lnTo>
                  <a:lnTo>
                    <a:pt x="1275" y="380"/>
                  </a:lnTo>
                  <a:lnTo>
                    <a:pt x="1299" y="381"/>
                  </a:lnTo>
                  <a:lnTo>
                    <a:pt x="1321" y="383"/>
                  </a:lnTo>
                  <a:lnTo>
                    <a:pt x="1343" y="385"/>
                  </a:lnTo>
                  <a:lnTo>
                    <a:pt x="1364" y="389"/>
                  </a:lnTo>
                  <a:lnTo>
                    <a:pt x="1384" y="393"/>
                  </a:lnTo>
                  <a:lnTo>
                    <a:pt x="1404" y="399"/>
                  </a:lnTo>
                  <a:lnTo>
                    <a:pt x="1423" y="404"/>
                  </a:lnTo>
                  <a:lnTo>
                    <a:pt x="1440" y="411"/>
                  </a:lnTo>
                  <a:lnTo>
                    <a:pt x="1457" y="418"/>
                  </a:lnTo>
                  <a:lnTo>
                    <a:pt x="1472" y="425"/>
                  </a:lnTo>
                  <a:lnTo>
                    <a:pt x="1487" y="433"/>
                  </a:lnTo>
                  <a:lnTo>
                    <a:pt x="1501" y="442"/>
                  </a:lnTo>
                  <a:lnTo>
                    <a:pt x="1514" y="451"/>
                  </a:lnTo>
                  <a:lnTo>
                    <a:pt x="1526" y="460"/>
                  </a:lnTo>
                  <a:lnTo>
                    <a:pt x="1536" y="470"/>
                  </a:lnTo>
                  <a:lnTo>
                    <a:pt x="1546" y="480"/>
                  </a:lnTo>
                  <a:lnTo>
                    <a:pt x="1554" y="490"/>
                  </a:lnTo>
                  <a:lnTo>
                    <a:pt x="1561" y="501"/>
                  </a:lnTo>
                  <a:lnTo>
                    <a:pt x="1567" y="512"/>
                  </a:lnTo>
                  <a:lnTo>
                    <a:pt x="1572" y="523"/>
                  </a:lnTo>
                  <a:lnTo>
                    <a:pt x="1576" y="536"/>
                  </a:lnTo>
                  <a:lnTo>
                    <a:pt x="1580" y="549"/>
                  </a:lnTo>
                  <a:lnTo>
                    <a:pt x="1583" y="561"/>
                  </a:lnTo>
                  <a:lnTo>
                    <a:pt x="1585" y="574"/>
                  </a:lnTo>
                  <a:lnTo>
                    <a:pt x="1587" y="588"/>
                  </a:lnTo>
                  <a:lnTo>
                    <a:pt x="1588" y="601"/>
                  </a:lnTo>
                  <a:lnTo>
                    <a:pt x="1590" y="629"/>
                  </a:lnTo>
                  <a:lnTo>
                    <a:pt x="1590" y="656"/>
                  </a:lnTo>
                  <a:lnTo>
                    <a:pt x="1589" y="685"/>
                  </a:lnTo>
                  <a:lnTo>
                    <a:pt x="1586" y="711"/>
                  </a:lnTo>
                  <a:lnTo>
                    <a:pt x="1580" y="761"/>
                  </a:lnTo>
                  <a:lnTo>
                    <a:pt x="1574" y="802"/>
                  </a:lnTo>
                  <a:lnTo>
                    <a:pt x="1572" y="820"/>
                  </a:lnTo>
                  <a:lnTo>
                    <a:pt x="1571" y="833"/>
                  </a:lnTo>
                  <a:lnTo>
                    <a:pt x="1571" y="838"/>
                  </a:lnTo>
                  <a:lnTo>
                    <a:pt x="1571" y="842"/>
                  </a:lnTo>
                  <a:lnTo>
                    <a:pt x="1572" y="845"/>
                  </a:lnTo>
                  <a:lnTo>
                    <a:pt x="1573" y="848"/>
                  </a:lnTo>
                  <a:close/>
                  <a:moveTo>
                    <a:pt x="2306" y="680"/>
                  </a:moveTo>
                  <a:lnTo>
                    <a:pt x="2296" y="680"/>
                  </a:lnTo>
                  <a:lnTo>
                    <a:pt x="2287" y="679"/>
                  </a:lnTo>
                  <a:lnTo>
                    <a:pt x="2277" y="678"/>
                  </a:lnTo>
                  <a:lnTo>
                    <a:pt x="2268" y="675"/>
                  </a:lnTo>
                  <a:lnTo>
                    <a:pt x="2260" y="671"/>
                  </a:lnTo>
                  <a:lnTo>
                    <a:pt x="2252" y="667"/>
                  </a:lnTo>
                  <a:lnTo>
                    <a:pt x="2244" y="662"/>
                  </a:lnTo>
                  <a:lnTo>
                    <a:pt x="2238" y="656"/>
                  </a:lnTo>
                  <a:lnTo>
                    <a:pt x="2231" y="650"/>
                  </a:lnTo>
                  <a:lnTo>
                    <a:pt x="2225" y="643"/>
                  </a:lnTo>
                  <a:lnTo>
                    <a:pt x="2220" y="636"/>
                  </a:lnTo>
                  <a:lnTo>
                    <a:pt x="2216" y="628"/>
                  </a:lnTo>
                  <a:lnTo>
                    <a:pt x="2212" y="620"/>
                  </a:lnTo>
                  <a:lnTo>
                    <a:pt x="2209" y="611"/>
                  </a:lnTo>
                  <a:lnTo>
                    <a:pt x="2207" y="602"/>
                  </a:lnTo>
                  <a:lnTo>
                    <a:pt x="2206" y="593"/>
                  </a:lnTo>
                  <a:lnTo>
                    <a:pt x="2206" y="583"/>
                  </a:lnTo>
                  <a:lnTo>
                    <a:pt x="2206" y="574"/>
                  </a:lnTo>
                  <a:lnTo>
                    <a:pt x="2208" y="565"/>
                  </a:lnTo>
                  <a:lnTo>
                    <a:pt x="2210" y="556"/>
                  </a:lnTo>
                  <a:lnTo>
                    <a:pt x="2214" y="548"/>
                  </a:lnTo>
                  <a:lnTo>
                    <a:pt x="2218" y="540"/>
                  </a:lnTo>
                  <a:lnTo>
                    <a:pt x="2223" y="531"/>
                  </a:lnTo>
                  <a:lnTo>
                    <a:pt x="2228" y="524"/>
                  </a:lnTo>
                  <a:lnTo>
                    <a:pt x="2234" y="518"/>
                  </a:lnTo>
                  <a:lnTo>
                    <a:pt x="2241" y="512"/>
                  </a:lnTo>
                  <a:lnTo>
                    <a:pt x="2248" y="507"/>
                  </a:lnTo>
                  <a:lnTo>
                    <a:pt x="2256" y="502"/>
                  </a:lnTo>
                  <a:lnTo>
                    <a:pt x="2265" y="499"/>
                  </a:lnTo>
                  <a:lnTo>
                    <a:pt x="2273" y="496"/>
                  </a:lnTo>
                  <a:lnTo>
                    <a:pt x="2282" y="494"/>
                  </a:lnTo>
                  <a:lnTo>
                    <a:pt x="2293" y="493"/>
                  </a:lnTo>
                  <a:lnTo>
                    <a:pt x="2295" y="492"/>
                  </a:lnTo>
                  <a:lnTo>
                    <a:pt x="2297" y="492"/>
                  </a:lnTo>
                  <a:lnTo>
                    <a:pt x="2300" y="492"/>
                  </a:lnTo>
                  <a:lnTo>
                    <a:pt x="2301" y="492"/>
                  </a:lnTo>
                  <a:lnTo>
                    <a:pt x="2304" y="492"/>
                  </a:lnTo>
                  <a:lnTo>
                    <a:pt x="2305" y="492"/>
                  </a:lnTo>
                  <a:lnTo>
                    <a:pt x="2317" y="492"/>
                  </a:lnTo>
                  <a:lnTo>
                    <a:pt x="2325" y="491"/>
                  </a:lnTo>
                  <a:lnTo>
                    <a:pt x="2325" y="491"/>
                  </a:lnTo>
                  <a:lnTo>
                    <a:pt x="2325" y="492"/>
                  </a:lnTo>
                  <a:lnTo>
                    <a:pt x="2346" y="492"/>
                  </a:lnTo>
                  <a:lnTo>
                    <a:pt x="2367" y="494"/>
                  </a:lnTo>
                  <a:lnTo>
                    <a:pt x="2388" y="497"/>
                  </a:lnTo>
                  <a:lnTo>
                    <a:pt x="2409" y="500"/>
                  </a:lnTo>
                  <a:lnTo>
                    <a:pt x="2429" y="505"/>
                  </a:lnTo>
                  <a:lnTo>
                    <a:pt x="2448" y="510"/>
                  </a:lnTo>
                  <a:lnTo>
                    <a:pt x="2468" y="517"/>
                  </a:lnTo>
                  <a:lnTo>
                    <a:pt x="2486" y="524"/>
                  </a:lnTo>
                  <a:lnTo>
                    <a:pt x="2505" y="533"/>
                  </a:lnTo>
                  <a:lnTo>
                    <a:pt x="2524" y="543"/>
                  </a:lnTo>
                  <a:lnTo>
                    <a:pt x="2541" y="553"/>
                  </a:lnTo>
                  <a:lnTo>
                    <a:pt x="2558" y="563"/>
                  </a:lnTo>
                  <a:lnTo>
                    <a:pt x="2574" y="575"/>
                  </a:lnTo>
                  <a:lnTo>
                    <a:pt x="2589" y="587"/>
                  </a:lnTo>
                  <a:lnTo>
                    <a:pt x="2604" y="600"/>
                  </a:lnTo>
                  <a:lnTo>
                    <a:pt x="2619" y="614"/>
                  </a:lnTo>
                  <a:lnTo>
                    <a:pt x="2633" y="628"/>
                  </a:lnTo>
                  <a:lnTo>
                    <a:pt x="2646" y="643"/>
                  </a:lnTo>
                  <a:lnTo>
                    <a:pt x="2659" y="659"/>
                  </a:lnTo>
                  <a:lnTo>
                    <a:pt x="2670" y="676"/>
                  </a:lnTo>
                  <a:lnTo>
                    <a:pt x="2681" y="692"/>
                  </a:lnTo>
                  <a:lnTo>
                    <a:pt x="2691" y="710"/>
                  </a:lnTo>
                  <a:lnTo>
                    <a:pt x="2700" y="727"/>
                  </a:lnTo>
                  <a:lnTo>
                    <a:pt x="2708" y="746"/>
                  </a:lnTo>
                  <a:lnTo>
                    <a:pt x="2715" y="764"/>
                  </a:lnTo>
                  <a:lnTo>
                    <a:pt x="2722" y="784"/>
                  </a:lnTo>
                  <a:lnTo>
                    <a:pt x="2727" y="803"/>
                  </a:lnTo>
                  <a:lnTo>
                    <a:pt x="2733" y="824"/>
                  </a:lnTo>
                  <a:lnTo>
                    <a:pt x="2737" y="844"/>
                  </a:lnTo>
                  <a:lnTo>
                    <a:pt x="2739" y="865"/>
                  </a:lnTo>
                  <a:lnTo>
                    <a:pt x="2741" y="886"/>
                  </a:lnTo>
                  <a:lnTo>
                    <a:pt x="2741" y="907"/>
                  </a:lnTo>
                  <a:lnTo>
                    <a:pt x="2742" y="907"/>
                  </a:lnTo>
                  <a:lnTo>
                    <a:pt x="2742" y="908"/>
                  </a:lnTo>
                  <a:lnTo>
                    <a:pt x="2742" y="909"/>
                  </a:lnTo>
                  <a:lnTo>
                    <a:pt x="2741" y="909"/>
                  </a:lnTo>
                  <a:lnTo>
                    <a:pt x="2741" y="920"/>
                  </a:lnTo>
                  <a:lnTo>
                    <a:pt x="2741" y="932"/>
                  </a:lnTo>
                  <a:lnTo>
                    <a:pt x="2740" y="942"/>
                  </a:lnTo>
                  <a:lnTo>
                    <a:pt x="2739" y="953"/>
                  </a:lnTo>
                  <a:lnTo>
                    <a:pt x="2739" y="953"/>
                  </a:lnTo>
                  <a:lnTo>
                    <a:pt x="2739" y="959"/>
                  </a:lnTo>
                  <a:lnTo>
                    <a:pt x="2738" y="961"/>
                  </a:lnTo>
                  <a:lnTo>
                    <a:pt x="2737" y="971"/>
                  </a:lnTo>
                  <a:lnTo>
                    <a:pt x="2735" y="980"/>
                  </a:lnTo>
                  <a:lnTo>
                    <a:pt x="2734" y="989"/>
                  </a:lnTo>
                  <a:lnTo>
                    <a:pt x="2731" y="996"/>
                  </a:lnTo>
                  <a:lnTo>
                    <a:pt x="2729" y="1006"/>
                  </a:lnTo>
                  <a:lnTo>
                    <a:pt x="2725" y="1014"/>
                  </a:lnTo>
                  <a:lnTo>
                    <a:pt x="2721" y="1023"/>
                  </a:lnTo>
                  <a:lnTo>
                    <a:pt x="2716" y="1030"/>
                  </a:lnTo>
                  <a:lnTo>
                    <a:pt x="2711" y="1037"/>
                  </a:lnTo>
                  <a:lnTo>
                    <a:pt x="2705" y="1044"/>
                  </a:lnTo>
                  <a:lnTo>
                    <a:pt x="2698" y="1050"/>
                  </a:lnTo>
                  <a:lnTo>
                    <a:pt x="2691" y="1055"/>
                  </a:lnTo>
                  <a:lnTo>
                    <a:pt x="2683" y="1059"/>
                  </a:lnTo>
                  <a:lnTo>
                    <a:pt x="2675" y="1063"/>
                  </a:lnTo>
                  <a:lnTo>
                    <a:pt x="2666" y="1066"/>
                  </a:lnTo>
                  <a:lnTo>
                    <a:pt x="2658" y="1068"/>
                  </a:lnTo>
                  <a:lnTo>
                    <a:pt x="2649" y="1069"/>
                  </a:lnTo>
                  <a:lnTo>
                    <a:pt x="2640" y="1070"/>
                  </a:lnTo>
                  <a:lnTo>
                    <a:pt x="2630" y="1069"/>
                  </a:lnTo>
                  <a:lnTo>
                    <a:pt x="2620" y="1068"/>
                  </a:lnTo>
                  <a:lnTo>
                    <a:pt x="2611" y="1065"/>
                  </a:lnTo>
                  <a:lnTo>
                    <a:pt x="2602" y="1062"/>
                  </a:lnTo>
                  <a:lnTo>
                    <a:pt x="2594" y="1058"/>
                  </a:lnTo>
                  <a:lnTo>
                    <a:pt x="2586" y="1053"/>
                  </a:lnTo>
                  <a:lnTo>
                    <a:pt x="2579" y="1047"/>
                  </a:lnTo>
                  <a:lnTo>
                    <a:pt x="2572" y="1041"/>
                  </a:lnTo>
                  <a:lnTo>
                    <a:pt x="2567" y="1034"/>
                  </a:lnTo>
                  <a:lnTo>
                    <a:pt x="2561" y="1027"/>
                  </a:lnTo>
                  <a:lnTo>
                    <a:pt x="2557" y="1019"/>
                  </a:lnTo>
                  <a:lnTo>
                    <a:pt x="2553" y="1011"/>
                  </a:lnTo>
                  <a:lnTo>
                    <a:pt x="2550" y="1003"/>
                  </a:lnTo>
                  <a:lnTo>
                    <a:pt x="2548" y="994"/>
                  </a:lnTo>
                  <a:lnTo>
                    <a:pt x="2547" y="985"/>
                  </a:lnTo>
                  <a:lnTo>
                    <a:pt x="2547" y="976"/>
                  </a:lnTo>
                  <a:lnTo>
                    <a:pt x="2547" y="967"/>
                  </a:lnTo>
                  <a:lnTo>
                    <a:pt x="2549" y="957"/>
                  </a:lnTo>
                  <a:lnTo>
                    <a:pt x="2551" y="946"/>
                  </a:lnTo>
                  <a:lnTo>
                    <a:pt x="2552" y="937"/>
                  </a:lnTo>
                  <a:lnTo>
                    <a:pt x="2552" y="937"/>
                  </a:lnTo>
                  <a:lnTo>
                    <a:pt x="2553" y="932"/>
                  </a:lnTo>
                  <a:lnTo>
                    <a:pt x="2554" y="919"/>
                  </a:lnTo>
                  <a:lnTo>
                    <a:pt x="2554" y="909"/>
                  </a:lnTo>
                  <a:lnTo>
                    <a:pt x="2554" y="909"/>
                  </a:lnTo>
                  <a:lnTo>
                    <a:pt x="2554" y="908"/>
                  </a:lnTo>
                  <a:lnTo>
                    <a:pt x="2554" y="907"/>
                  </a:lnTo>
                  <a:lnTo>
                    <a:pt x="2554" y="907"/>
                  </a:lnTo>
                  <a:lnTo>
                    <a:pt x="2554" y="896"/>
                  </a:lnTo>
                  <a:lnTo>
                    <a:pt x="2553" y="884"/>
                  </a:lnTo>
                  <a:lnTo>
                    <a:pt x="2552" y="873"/>
                  </a:lnTo>
                  <a:lnTo>
                    <a:pt x="2550" y="862"/>
                  </a:lnTo>
                  <a:lnTo>
                    <a:pt x="2547" y="851"/>
                  </a:lnTo>
                  <a:lnTo>
                    <a:pt x="2544" y="840"/>
                  </a:lnTo>
                  <a:lnTo>
                    <a:pt x="2540" y="829"/>
                  </a:lnTo>
                  <a:lnTo>
                    <a:pt x="2536" y="819"/>
                  </a:lnTo>
                  <a:lnTo>
                    <a:pt x="2532" y="808"/>
                  </a:lnTo>
                  <a:lnTo>
                    <a:pt x="2527" y="798"/>
                  </a:lnTo>
                  <a:lnTo>
                    <a:pt x="2521" y="789"/>
                  </a:lnTo>
                  <a:lnTo>
                    <a:pt x="2515" y="779"/>
                  </a:lnTo>
                  <a:lnTo>
                    <a:pt x="2508" y="770"/>
                  </a:lnTo>
                  <a:lnTo>
                    <a:pt x="2501" y="762"/>
                  </a:lnTo>
                  <a:lnTo>
                    <a:pt x="2494" y="753"/>
                  </a:lnTo>
                  <a:lnTo>
                    <a:pt x="2486" y="746"/>
                  </a:lnTo>
                  <a:lnTo>
                    <a:pt x="2478" y="738"/>
                  </a:lnTo>
                  <a:lnTo>
                    <a:pt x="2470" y="731"/>
                  </a:lnTo>
                  <a:lnTo>
                    <a:pt x="2462" y="724"/>
                  </a:lnTo>
                  <a:lnTo>
                    <a:pt x="2453" y="718"/>
                  </a:lnTo>
                  <a:lnTo>
                    <a:pt x="2443" y="712"/>
                  </a:lnTo>
                  <a:lnTo>
                    <a:pt x="2434" y="706"/>
                  </a:lnTo>
                  <a:lnTo>
                    <a:pt x="2424" y="701"/>
                  </a:lnTo>
                  <a:lnTo>
                    <a:pt x="2414" y="697"/>
                  </a:lnTo>
                  <a:lnTo>
                    <a:pt x="2404" y="693"/>
                  </a:lnTo>
                  <a:lnTo>
                    <a:pt x="2392" y="689"/>
                  </a:lnTo>
                  <a:lnTo>
                    <a:pt x="2381" y="686"/>
                  </a:lnTo>
                  <a:lnTo>
                    <a:pt x="2370" y="684"/>
                  </a:lnTo>
                  <a:lnTo>
                    <a:pt x="2359" y="682"/>
                  </a:lnTo>
                  <a:lnTo>
                    <a:pt x="2348" y="680"/>
                  </a:lnTo>
                  <a:lnTo>
                    <a:pt x="2336" y="679"/>
                  </a:lnTo>
                  <a:lnTo>
                    <a:pt x="2325" y="679"/>
                  </a:lnTo>
                  <a:lnTo>
                    <a:pt x="2325" y="679"/>
                  </a:lnTo>
                  <a:lnTo>
                    <a:pt x="2325" y="679"/>
                  </a:lnTo>
                  <a:lnTo>
                    <a:pt x="2314" y="679"/>
                  </a:lnTo>
                  <a:lnTo>
                    <a:pt x="2311" y="679"/>
                  </a:lnTo>
                  <a:lnTo>
                    <a:pt x="2311" y="679"/>
                  </a:lnTo>
                  <a:lnTo>
                    <a:pt x="2309" y="680"/>
                  </a:lnTo>
                  <a:lnTo>
                    <a:pt x="2309" y="680"/>
                  </a:lnTo>
                  <a:lnTo>
                    <a:pt x="2306" y="680"/>
                  </a:lnTo>
                  <a:close/>
                  <a:moveTo>
                    <a:pt x="2202" y="312"/>
                  </a:moveTo>
                  <a:lnTo>
                    <a:pt x="2187" y="314"/>
                  </a:lnTo>
                  <a:lnTo>
                    <a:pt x="2171" y="315"/>
                  </a:lnTo>
                  <a:lnTo>
                    <a:pt x="2156" y="314"/>
                  </a:lnTo>
                  <a:lnTo>
                    <a:pt x="2142" y="312"/>
                  </a:lnTo>
                  <a:lnTo>
                    <a:pt x="2128" y="309"/>
                  </a:lnTo>
                  <a:lnTo>
                    <a:pt x="2115" y="304"/>
                  </a:lnTo>
                  <a:lnTo>
                    <a:pt x="2102" y="298"/>
                  </a:lnTo>
                  <a:lnTo>
                    <a:pt x="2089" y="290"/>
                  </a:lnTo>
                  <a:lnTo>
                    <a:pt x="2078" y="282"/>
                  </a:lnTo>
                  <a:lnTo>
                    <a:pt x="2067" y="273"/>
                  </a:lnTo>
                  <a:lnTo>
                    <a:pt x="2056" y="262"/>
                  </a:lnTo>
                  <a:lnTo>
                    <a:pt x="2048" y="250"/>
                  </a:lnTo>
                  <a:lnTo>
                    <a:pt x="2040" y="237"/>
                  </a:lnTo>
                  <a:lnTo>
                    <a:pt x="2034" y="224"/>
                  </a:lnTo>
                  <a:lnTo>
                    <a:pt x="2028" y="210"/>
                  </a:lnTo>
                  <a:lnTo>
                    <a:pt x="2025" y="196"/>
                  </a:lnTo>
                  <a:lnTo>
                    <a:pt x="2022" y="181"/>
                  </a:lnTo>
                  <a:lnTo>
                    <a:pt x="2021" y="166"/>
                  </a:lnTo>
                  <a:lnTo>
                    <a:pt x="2022" y="151"/>
                  </a:lnTo>
                  <a:lnTo>
                    <a:pt x="2024" y="137"/>
                  </a:lnTo>
                  <a:lnTo>
                    <a:pt x="2028" y="123"/>
                  </a:lnTo>
                  <a:lnTo>
                    <a:pt x="2032" y="108"/>
                  </a:lnTo>
                  <a:lnTo>
                    <a:pt x="2038" y="95"/>
                  </a:lnTo>
                  <a:lnTo>
                    <a:pt x="2046" y="83"/>
                  </a:lnTo>
                  <a:lnTo>
                    <a:pt x="2054" y="72"/>
                  </a:lnTo>
                  <a:lnTo>
                    <a:pt x="2065" y="61"/>
                  </a:lnTo>
                  <a:lnTo>
                    <a:pt x="2075" y="51"/>
                  </a:lnTo>
                  <a:lnTo>
                    <a:pt x="2086" y="42"/>
                  </a:lnTo>
                  <a:lnTo>
                    <a:pt x="2099" y="35"/>
                  </a:lnTo>
                  <a:lnTo>
                    <a:pt x="2112" y="28"/>
                  </a:lnTo>
                  <a:lnTo>
                    <a:pt x="2126" y="23"/>
                  </a:lnTo>
                  <a:lnTo>
                    <a:pt x="2141" y="19"/>
                  </a:lnTo>
                  <a:lnTo>
                    <a:pt x="2142" y="19"/>
                  </a:lnTo>
                  <a:lnTo>
                    <a:pt x="2143" y="19"/>
                  </a:lnTo>
                  <a:lnTo>
                    <a:pt x="2161" y="15"/>
                  </a:lnTo>
                  <a:lnTo>
                    <a:pt x="2167" y="14"/>
                  </a:lnTo>
                  <a:lnTo>
                    <a:pt x="2178" y="12"/>
                  </a:lnTo>
                  <a:lnTo>
                    <a:pt x="2194" y="10"/>
                  </a:lnTo>
                  <a:lnTo>
                    <a:pt x="2227" y="6"/>
                  </a:lnTo>
                  <a:lnTo>
                    <a:pt x="2259" y="3"/>
                  </a:lnTo>
                  <a:lnTo>
                    <a:pt x="2293" y="1"/>
                  </a:lnTo>
                  <a:lnTo>
                    <a:pt x="2325" y="0"/>
                  </a:lnTo>
                  <a:lnTo>
                    <a:pt x="2325" y="0"/>
                  </a:lnTo>
                  <a:lnTo>
                    <a:pt x="2325" y="1"/>
                  </a:lnTo>
                  <a:lnTo>
                    <a:pt x="2348" y="1"/>
                  </a:lnTo>
                  <a:lnTo>
                    <a:pt x="2371" y="2"/>
                  </a:lnTo>
                  <a:lnTo>
                    <a:pt x="2394" y="3"/>
                  </a:lnTo>
                  <a:lnTo>
                    <a:pt x="2418" y="5"/>
                  </a:lnTo>
                  <a:lnTo>
                    <a:pt x="2441" y="8"/>
                  </a:lnTo>
                  <a:lnTo>
                    <a:pt x="2463" y="11"/>
                  </a:lnTo>
                  <a:lnTo>
                    <a:pt x="2485" y="15"/>
                  </a:lnTo>
                  <a:lnTo>
                    <a:pt x="2507" y="19"/>
                  </a:lnTo>
                  <a:lnTo>
                    <a:pt x="2530" y="24"/>
                  </a:lnTo>
                  <a:lnTo>
                    <a:pt x="2552" y="29"/>
                  </a:lnTo>
                  <a:lnTo>
                    <a:pt x="2574" y="35"/>
                  </a:lnTo>
                  <a:lnTo>
                    <a:pt x="2595" y="41"/>
                  </a:lnTo>
                  <a:lnTo>
                    <a:pt x="2616" y="48"/>
                  </a:lnTo>
                  <a:lnTo>
                    <a:pt x="2638" y="55"/>
                  </a:lnTo>
                  <a:lnTo>
                    <a:pt x="2658" y="63"/>
                  </a:lnTo>
                  <a:lnTo>
                    <a:pt x="2679" y="72"/>
                  </a:lnTo>
                  <a:lnTo>
                    <a:pt x="2699" y="80"/>
                  </a:lnTo>
                  <a:lnTo>
                    <a:pt x="2719" y="90"/>
                  </a:lnTo>
                  <a:lnTo>
                    <a:pt x="2739" y="99"/>
                  </a:lnTo>
                  <a:lnTo>
                    <a:pt x="2758" y="109"/>
                  </a:lnTo>
                  <a:lnTo>
                    <a:pt x="2777" y="121"/>
                  </a:lnTo>
                  <a:lnTo>
                    <a:pt x="2796" y="132"/>
                  </a:lnTo>
                  <a:lnTo>
                    <a:pt x="2815" y="144"/>
                  </a:lnTo>
                  <a:lnTo>
                    <a:pt x="2833" y="155"/>
                  </a:lnTo>
                  <a:lnTo>
                    <a:pt x="2852" y="168"/>
                  </a:lnTo>
                  <a:lnTo>
                    <a:pt x="2869" y="181"/>
                  </a:lnTo>
                  <a:lnTo>
                    <a:pt x="2886" y="194"/>
                  </a:lnTo>
                  <a:lnTo>
                    <a:pt x="2903" y="207"/>
                  </a:lnTo>
                  <a:lnTo>
                    <a:pt x="2920" y="221"/>
                  </a:lnTo>
                  <a:lnTo>
                    <a:pt x="2936" y="236"/>
                  </a:lnTo>
                  <a:lnTo>
                    <a:pt x="2951" y="250"/>
                  </a:lnTo>
                  <a:lnTo>
                    <a:pt x="2968" y="266"/>
                  </a:lnTo>
                  <a:lnTo>
                    <a:pt x="2983" y="282"/>
                  </a:lnTo>
                  <a:lnTo>
                    <a:pt x="2998" y="298"/>
                  </a:lnTo>
                  <a:lnTo>
                    <a:pt x="3012" y="314"/>
                  </a:lnTo>
                  <a:lnTo>
                    <a:pt x="3026" y="330"/>
                  </a:lnTo>
                  <a:lnTo>
                    <a:pt x="3039" y="347"/>
                  </a:lnTo>
                  <a:lnTo>
                    <a:pt x="3053" y="364"/>
                  </a:lnTo>
                  <a:lnTo>
                    <a:pt x="3065" y="382"/>
                  </a:lnTo>
                  <a:lnTo>
                    <a:pt x="3079" y="400"/>
                  </a:lnTo>
                  <a:lnTo>
                    <a:pt x="3091" y="419"/>
                  </a:lnTo>
                  <a:lnTo>
                    <a:pt x="3102" y="437"/>
                  </a:lnTo>
                  <a:lnTo>
                    <a:pt x="3113" y="456"/>
                  </a:lnTo>
                  <a:lnTo>
                    <a:pt x="3124" y="475"/>
                  </a:lnTo>
                  <a:lnTo>
                    <a:pt x="3134" y="494"/>
                  </a:lnTo>
                  <a:lnTo>
                    <a:pt x="3144" y="514"/>
                  </a:lnTo>
                  <a:lnTo>
                    <a:pt x="3153" y="533"/>
                  </a:lnTo>
                  <a:lnTo>
                    <a:pt x="3162" y="554"/>
                  </a:lnTo>
                  <a:lnTo>
                    <a:pt x="3170" y="575"/>
                  </a:lnTo>
                  <a:lnTo>
                    <a:pt x="3179" y="595"/>
                  </a:lnTo>
                  <a:lnTo>
                    <a:pt x="3186" y="616"/>
                  </a:lnTo>
                  <a:lnTo>
                    <a:pt x="3193" y="637"/>
                  </a:lnTo>
                  <a:lnTo>
                    <a:pt x="3199" y="658"/>
                  </a:lnTo>
                  <a:lnTo>
                    <a:pt x="3205" y="681"/>
                  </a:lnTo>
                  <a:lnTo>
                    <a:pt x="3210" y="703"/>
                  </a:lnTo>
                  <a:lnTo>
                    <a:pt x="3215" y="725"/>
                  </a:lnTo>
                  <a:lnTo>
                    <a:pt x="3219" y="747"/>
                  </a:lnTo>
                  <a:lnTo>
                    <a:pt x="3223" y="769"/>
                  </a:lnTo>
                  <a:lnTo>
                    <a:pt x="3226" y="791"/>
                  </a:lnTo>
                  <a:lnTo>
                    <a:pt x="3229" y="815"/>
                  </a:lnTo>
                  <a:lnTo>
                    <a:pt x="3231" y="838"/>
                  </a:lnTo>
                  <a:lnTo>
                    <a:pt x="3232" y="861"/>
                  </a:lnTo>
                  <a:lnTo>
                    <a:pt x="3233" y="884"/>
                  </a:lnTo>
                  <a:lnTo>
                    <a:pt x="3233" y="907"/>
                  </a:lnTo>
                  <a:lnTo>
                    <a:pt x="3234" y="907"/>
                  </a:lnTo>
                  <a:lnTo>
                    <a:pt x="3234" y="908"/>
                  </a:lnTo>
                  <a:lnTo>
                    <a:pt x="3234" y="908"/>
                  </a:lnTo>
                  <a:lnTo>
                    <a:pt x="3233" y="908"/>
                  </a:lnTo>
                  <a:lnTo>
                    <a:pt x="3233" y="936"/>
                  </a:lnTo>
                  <a:lnTo>
                    <a:pt x="3232" y="963"/>
                  </a:lnTo>
                  <a:lnTo>
                    <a:pt x="3230" y="988"/>
                  </a:lnTo>
                  <a:lnTo>
                    <a:pt x="3228" y="1012"/>
                  </a:lnTo>
                  <a:lnTo>
                    <a:pt x="3228" y="1013"/>
                  </a:lnTo>
                  <a:lnTo>
                    <a:pt x="3226" y="1027"/>
                  </a:lnTo>
                  <a:lnTo>
                    <a:pt x="3225" y="1029"/>
                  </a:lnTo>
                  <a:lnTo>
                    <a:pt x="3222" y="1050"/>
                  </a:lnTo>
                  <a:lnTo>
                    <a:pt x="3219" y="1072"/>
                  </a:lnTo>
                  <a:lnTo>
                    <a:pt x="3215" y="1092"/>
                  </a:lnTo>
                  <a:lnTo>
                    <a:pt x="3210" y="1114"/>
                  </a:lnTo>
                  <a:lnTo>
                    <a:pt x="3206" y="1128"/>
                  </a:lnTo>
                  <a:lnTo>
                    <a:pt x="3201" y="1142"/>
                  </a:lnTo>
                  <a:lnTo>
                    <a:pt x="3194" y="1155"/>
                  </a:lnTo>
                  <a:lnTo>
                    <a:pt x="3186" y="1168"/>
                  </a:lnTo>
                  <a:lnTo>
                    <a:pt x="3176" y="1179"/>
                  </a:lnTo>
                  <a:lnTo>
                    <a:pt x="3166" y="1189"/>
                  </a:lnTo>
                  <a:lnTo>
                    <a:pt x="3155" y="1198"/>
                  </a:lnTo>
                  <a:lnTo>
                    <a:pt x="3143" y="1206"/>
                  </a:lnTo>
                  <a:lnTo>
                    <a:pt x="3131" y="1213"/>
                  </a:lnTo>
                  <a:lnTo>
                    <a:pt x="3118" y="1219"/>
                  </a:lnTo>
                  <a:lnTo>
                    <a:pt x="3104" y="1224"/>
                  </a:lnTo>
                  <a:lnTo>
                    <a:pt x="3090" y="1227"/>
                  </a:lnTo>
                  <a:lnTo>
                    <a:pt x="3076" y="1229"/>
                  </a:lnTo>
                  <a:lnTo>
                    <a:pt x="3060" y="1229"/>
                  </a:lnTo>
                  <a:lnTo>
                    <a:pt x="3045" y="1228"/>
                  </a:lnTo>
                  <a:lnTo>
                    <a:pt x="3030" y="1225"/>
                  </a:lnTo>
                  <a:lnTo>
                    <a:pt x="3016" y="1221"/>
                  </a:lnTo>
                  <a:lnTo>
                    <a:pt x="3002" y="1216"/>
                  </a:lnTo>
                  <a:lnTo>
                    <a:pt x="2989" y="1209"/>
                  </a:lnTo>
                  <a:lnTo>
                    <a:pt x="2977" y="1201"/>
                  </a:lnTo>
                  <a:lnTo>
                    <a:pt x="2965" y="1192"/>
                  </a:lnTo>
                  <a:lnTo>
                    <a:pt x="2954" y="1182"/>
                  </a:lnTo>
                  <a:lnTo>
                    <a:pt x="2945" y="1171"/>
                  </a:lnTo>
                  <a:lnTo>
                    <a:pt x="2937" y="1160"/>
                  </a:lnTo>
                  <a:lnTo>
                    <a:pt x="2930" y="1147"/>
                  </a:lnTo>
                  <a:lnTo>
                    <a:pt x="2924" y="1134"/>
                  </a:lnTo>
                  <a:lnTo>
                    <a:pt x="2919" y="1121"/>
                  </a:lnTo>
                  <a:lnTo>
                    <a:pt x="2916" y="1107"/>
                  </a:lnTo>
                  <a:lnTo>
                    <a:pt x="2914" y="1091"/>
                  </a:lnTo>
                  <a:lnTo>
                    <a:pt x="2914" y="1076"/>
                  </a:lnTo>
                  <a:lnTo>
                    <a:pt x="2915" y="1062"/>
                  </a:lnTo>
                  <a:lnTo>
                    <a:pt x="2918" y="1047"/>
                  </a:lnTo>
                  <a:lnTo>
                    <a:pt x="2921" y="1032"/>
                  </a:lnTo>
                  <a:lnTo>
                    <a:pt x="2924" y="1018"/>
                  </a:lnTo>
                  <a:lnTo>
                    <a:pt x="2926" y="1005"/>
                  </a:lnTo>
                  <a:lnTo>
                    <a:pt x="2928" y="991"/>
                  </a:lnTo>
                  <a:lnTo>
                    <a:pt x="2928" y="991"/>
                  </a:lnTo>
                  <a:lnTo>
                    <a:pt x="2930" y="977"/>
                  </a:lnTo>
                  <a:lnTo>
                    <a:pt x="2930" y="977"/>
                  </a:lnTo>
                  <a:lnTo>
                    <a:pt x="2932" y="959"/>
                  </a:lnTo>
                  <a:lnTo>
                    <a:pt x="2933" y="941"/>
                  </a:lnTo>
                  <a:lnTo>
                    <a:pt x="2934" y="924"/>
                  </a:lnTo>
                  <a:lnTo>
                    <a:pt x="2934" y="908"/>
                  </a:lnTo>
                  <a:lnTo>
                    <a:pt x="2933" y="908"/>
                  </a:lnTo>
                  <a:lnTo>
                    <a:pt x="2933" y="908"/>
                  </a:lnTo>
                  <a:lnTo>
                    <a:pt x="2933" y="907"/>
                  </a:lnTo>
                  <a:lnTo>
                    <a:pt x="2934" y="907"/>
                  </a:lnTo>
                  <a:lnTo>
                    <a:pt x="2933" y="876"/>
                  </a:lnTo>
                  <a:lnTo>
                    <a:pt x="2931" y="846"/>
                  </a:lnTo>
                  <a:lnTo>
                    <a:pt x="2927" y="816"/>
                  </a:lnTo>
                  <a:lnTo>
                    <a:pt x="2922" y="785"/>
                  </a:lnTo>
                  <a:lnTo>
                    <a:pt x="2915" y="756"/>
                  </a:lnTo>
                  <a:lnTo>
                    <a:pt x="2907" y="727"/>
                  </a:lnTo>
                  <a:lnTo>
                    <a:pt x="2897" y="699"/>
                  </a:lnTo>
                  <a:lnTo>
                    <a:pt x="2886" y="671"/>
                  </a:lnTo>
                  <a:lnTo>
                    <a:pt x="2874" y="644"/>
                  </a:lnTo>
                  <a:lnTo>
                    <a:pt x="2861" y="618"/>
                  </a:lnTo>
                  <a:lnTo>
                    <a:pt x="2846" y="593"/>
                  </a:lnTo>
                  <a:lnTo>
                    <a:pt x="2830" y="568"/>
                  </a:lnTo>
                  <a:lnTo>
                    <a:pt x="2813" y="544"/>
                  </a:lnTo>
                  <a:lnTo>
                    <a:pt x="2795" y="521"/>
                  </a:lnTo>
                  <a:lnTo>
                    <a:pt x="2776" y="499"/>
                  </a:lnTo>
                  <a:lnTo>
                    <a:pt x="2756" y="478"/>
                  </a:lnTo>
                  <a:lnTo>
                    <a:pt x="2735" y="458"/>
                  </a:lnTo>
                  <a:lnTo>
                    <a:pt x="2712" y="439"/>
                  </a:lnTo>
                  <a:lnTo>
                    <a:pt x="2689" y="421"/>
                  </a:lnTo>
                  <a:lnTo>
                    <a:pt x="2665" y="404"/>
                  </a:lnTo>
                  <a:lnTo>
                    <a:pt x="2640" y="387"/>
                  </a:lnTo>
                  <a:lnTo>
                    <a:pt x="2614" y="372"/>
                  </a:lnTo>
                  <a:lnTo>
                    <a:pt x="2588" y="359"/>
                  </a:lnTo>
                  <a:lnTo>
                    <a:pt x="2561" y="347"/>
                  </a:lnTo>
                  <a:lnTo>
                    <a:pt x="2534" y="336"/>
                  </a:lnTo>
                  <a:lnTo>
                    <a:pt x="2505" y="326"/>
                  </a:lnTo>
                  <a:lnTo>
                    <a:pt x="2476" y="318"/>
                  </a:lnTo>
                  <a:lnTo>
                    <a:pt x="2447" y="311"/>
                  </a:lnTo>
                  <a:lnTo>
                    <a:pt x="2417" y="306"/>
                  </a:lnTo>
                  <a:lnTo>
                    <a:pt x="2386" y="302"/>
                  </a:lnTo>
                  <a:lnTo>
                    <a:pt x="2356" y="300"/>
                  </a:lnTo>
                  <a:lnTo>
                    <a:pt x="2325" y="299"/>
                  </a:lnTo>
                  <a:lnTo>
                    <a:pt x="2325" y="300"/>
                  </a:lnTo>
                  <a:lnTo>
                    <a:pt x="2325" y="300"/>
                  </a:lnTo>
                  <a:lnTo>
                    <a:pt x="2302" y="300"/>
                  </a:lnTo>
                  <a:lnTo>
                    <a:pt x="2279" y="301"/>
                  </a:lnTo>
                  <a:lnTo>
                    <a:pt x="2257" y="303"/>
                  </a:lnTo>
                  <a:lnTo>
                    <a:pt x="2236" y="306"/>
                  </a:lnTo>
                  <a:lnTo>
                    <a:pt x="2219" y="309"/>
                  </a:lnTo>
                  <a:lnTo>
                    <a:pt x="2207" y="311"/>
                  </a:lnTo>
                  <a:lnTo>
                    <a:pt x="2203" y="311"/>
                  </a:lnTo>
                  <a:lnTo>
                    <a:pt x="2203" y="311"/>
                  </a:lnTo>
                  <a:lnTo>
                    <a:pt x="2202" y="312"/>
                  </a:lnTo>
                  <a:close/>
                  <a:moveTo>
                    <a:pt x="1230" y="1154"/>
                  </a:moveTo>
                  <a:lnTo>
                    <a:pt x="1278" y="1152"/>
                  </a:lnTo>
                  <a:lnTo>
                    <a:pt x="1327" y="1151"/>
                  </a:lnTo>
                  <a:lnTo>
                    <a:pt x="1374" y="1151"/>
                  </a:lnTo>
                  <a:lnTo>
                    <a:pt x="1421" y="1153"/>
                  </a:lnTo>
                  <a:lnTo>
                    <a:pt x="1467" y="1157"/>
                  </a:lnTo>
                  <a:lnTo>
                    <a:pt x="1513" y="1162"/>
                  </a:lnTo>
                  <a:lnTo>
                    <a:pt x="1557" y="1168"/>
                  </a:lnTo>
                  <a:lnTo>
                    <a:pt x="1601" y="1176"/>
                  </a:lnTo>
                  <a:lnTo>
                    <a:pt x="1644" y="1185"/>
                  </a:lnTo>
                  <a:lnTo>
                    <a:pt x="1685" y="1195"/>
                  </a:lnTo>
                  <a:lnTo>
                    <a:pt x="1726" y="1207"/>
                  </a:lnTo>
                  <a:lnTo>
                    <a:pt x="1766" y="1220"/>
                  </a:lnTo>
                  <a:lnTo>
                    <a:pt x="1804" y="1234"/>
                  </a:lnTo>
                  <a:lnTo>
                    <a:pt x="1841" y="1250"/>
                  </a:lnTo>
                  <a:lnTo>
                    <a:pt x="1877" y="1266"/>
                  </a:lnTo>
                  <a:lnTo>
                    <a:pt x="1910" y="1284"/>
                  </a:lnTo>
                  <a:lnTo>
                    <a:pt x="1943" y="1302"/>
                  </a:lnTo>
                  <a:lnTo>
                    <a:pt x="1975" y="1322"/>
                  </a:lnTo>
                  <a:lnTo>
                    <a:pt x="2004" y="1342"/>
                  </a:lnTo>
                  <a:lnTo>
                    <a:pt x="2032" y="1364"/>
                  </a:lnTo>
                  <a:lnTo>
                    <a:pt x="2058" y="1387"/>
                  </a:lnTo>
                  <a:lnTo>
                    <a:pt x="2083" y="1411"/>
                  </a:lnTo>
                  <a:lnTo>
                    <a:pt x="2106" y="1435"/>
                  </a:lnTo>
                  <a:lnTo>
                    <a:pt x="2126" y="1460"/>
                  </a:lnTo>
                  <a:lnTo>
                    <a:pt x="2145" y="1486"/>
                  </a:lnTo>
                  <a:lnTo>
                    <a:pt x="2162" y="1512"/>
                  </a:lnTo>
                  <a:lnTo>
                    <a:pt x="2177" y="1541"/>
                  </a:lnTo>
                  <a:lnTo>
                    <a:pt x="2190" y="1569"/>
                  </a:lnTo>
                  <a:lnTo>
                    <a:pt x="2200" y="1597"/>
                  </a:lnTo>
                  <a:lnTo>
                    <a:pt x="2208" y="1627"/>
                  </a:lnTo>
                  <a:lnTo>
                    <a:pt x="2214" y="1658"/>
                  </a:lnTo>
                  <a:lnTo>
                    <a:pt x="2217" y="1688"/>
                  </a:lnTo>
                  <a:lnTo>
                    <a:pt x="2218" y="1719"/>
                  </a:lnTo>
                  <a:lnTo>
                    <a:pt x="2216" y="1749"/>
                  </a:lnTo>
                  <a:lnTo>
                    <a:pt x="2212" y="1779"/>
                  </a:lnTo>
                  <a:lnTo>
                    <a:pt x="2206" y="1810"/>
                  </a:lnTo>
                  <a:lnTo>
                    <a:pt x="2197" y="1840"/>
                  </a:lnTo>
                  <a:lnTo>
                    <a:pt x="2187" y="1869"/>
                  </a:lnTo>
                  <a:lnTo>
                    <a:pt x="2173" y="1897"/>
                  </a:lnTo>
                  <a:lnTo>
                    <a:pt x="2158" y="1925"/>
                  </a:lnTo>
                  <a:lnTo>
                    <a:pt x="2141" y="1954"/>
                  </a:lnTo>
                  <a:lnTo>
                    <a:pt x="2122" y="1981"/>
                  </a:lnTo>
                  <a:lnTo>
                    <a:pt x="2101" y="2007"/>
                  </a:lnTo>
                  <a:lnTo>
                    <a:pt x="2079" y="2033"/>
                  </a:lnTo>
                  <a:lnTo>
                    <a:pt x="2053" y="2058"/>
                  </a:lnTo>
                  <a:lnTo>
                    <a:pt x="2027" y="2084"/>
                  </a:lnTo>
                  <a:lnTo>
                    <a:pt x="1999" y="2107"/>
                  </a:lnTo>
                  <a:lnTo>
                    <a:pt x="1969" y="2130"/>
                  </a:lnTo>
                  <a:lnTo>
                    <a:pt x="1937" y="2152"/>
                  </a:lnTo>
                  <a:lnTo>
                    <a:pt x="1904" y="2173"/>
                  </a:lnTo>
                  <a:lnTo>
                    <a:pt x="1870" y="2193"/>
                  </a:lnTo>
                  <a:lnTo>
                    <a:pt x="1833" y="2212"/>
                  </a:lnTo>
                  <a:lnTo>
                    <a:pt x="1796" y="2231"/>
                  </a:lnTo>
                  <a:lnTo>
                    <a:pt x="1758" y="2248"/>
                  </a:lnTo>
                  <a:lnTo>
                    <a:pt x="1718" y="2264"/>
                  </a:lnTo>
                  <a:lnTo>
                    <a:pt x="1677" y="2279"/>
                  </a:lnTo>
                  <a:lnTo>
                    <a:pt x="1635" y="2292"/>
                  </a:lnTo>
                  <a:lnTo>
                    <a:pt x="1591" y="2305"/>
                  </a:lnTo>
                  <a:lnTo>
                    <a:pt x="1547" y="2316"/>
                  </a:lnTo>
                  <a:lnTo>
                    <a:pt x="1501" y="2325"/>
                  </a:lnTo>
                  <a:lnTo>
                    <a:pt x="1455" y="2334"/>
                  </a:lnTo>
                  <a:lnTo>
                    <a:pt x="1409" y="2341"/>
                  </a:lnTo>
                  <a:lnTo>
                    <a:pt x="1360" y="2346"/>
                  </a:lnTo>
                  <a:lnTo>
                    <a:pt x="1312" y="2350"/>
                  </a:lnTo>
                  <a:lnTo>
                    <a:pt x="1263" y="2353"/>
                  </a:lnTo>
                  <a:lnTo>
                    <a:pt x="1215" y="2354"/>
                  </a:lnTo>
                  <a:lnTo>
                    <a:pt x="1167" y="2353"/>
                  </a:lnTo>
                  <a:lnTo>
                    <a:pt x="1120" y="2351"/>
                  </a:lnTo>
                  <a:lnTo>
                    <a:pt x="1075" y="2348"/>
                  </a:lnTo>
                  <a:lnTo>
                    <a:pt x="1029" y="2343"/>
                  </a:lnTo>
                  <a:lnTo>
                    <a:pt x="984" y="2337"/>
                  </a:lnTo>
                  <a:lnTo>
                    <a:pt x="940" y="2329"/>
                  </a:lnTo>
                  <a:lnTo>
                    <a:pt x="898" y="2320"/>
                  </a:lnTo>
                  <a:lnTo>
                    <a:pt x="856" y="2309"/>
                  </a:lnTo>
                  <a:lnTo>
                    <a:pt x="815" y="2298"/>
                  </a:lnTo>
                  <a:lnTo>
                    <a:pt x="776" y="2285"/>
                  </a:lnTo>
                  <a:lnTo>
                    <a:pt x="738" y="2271"/>
                  </a:lnTo>
                  <a:lnTo>
                    <a:pt x="701" y="2256"/>
                  </a:lnTo>
                  <a:lnTo>
                    <a:pt x="665" y="2239"/>
                  </a:lnTo>
                  <a:lnTo>
                    <a:pt x="631" y="2222"/>
                  </a:lnTo>
                  <a:lnTo>
                    <a:pt x="598" y="2202"/>
                  </a:lnTo>
                  <a:lnTo>
                    <a:pt x="567" y="2183"/>
                  </a:lnTo>
                  <a:lnTo>
                    <a:pt x="538" y="2162"/>
                  </a:lnTo>
                  <a:lnTo>
                    <a:pt x="510" y="2141"/>
                  </a:lnTo>
                  <a:lnTo>
                    <a:pt x="483" y="2118"/>
                  </a:lnTo>
                  <a:lnTo>
                    <a:pt x="459" y="2095"/>
                  </a:lnTo>
                  <a:lnTo>
                    <a:pt x="436" y="2070"/>
                  </a:lnTo>
                  <a:lnTo>
                    <a:pt x="416" y="2045"/>
                  </a:lnTo>
                  <a:lnTo>
                    <a:pt x="397" y="2019"/>
                  </a:lnTo>
                  <a:lnTo>
                    <a:pt x="379" y="1992"/>
                  </a:lnTo>
                  <a:lnTo>
                    <a:pt x="365" y="1965"/>
                  </a:lnTo>
                  <a:lnTo>
                    <a:pt x="352" y="1937"/>
                  </a:lnTo>
                  <a:lnTo>
                    <a:pt x="342" y="1907"/>
                  </a:lnTo>
                  <a:lnTo>
                    <a:pt x="334" y="1878"/>
                  </a:lnTo>
                  <a:lnTo>
                    <a:pt x="328" y="1848"/>
                  </a:lnTo>
                  <a:lnTo>
                    <a:pt x="325" y="1818"/>
                  </a:lnTo>
                  <a:lnTo>
                    <a:pt x="324" y="1786"/>
                  </a:lnTo>
                  <a:lnTo>
                    <a:pt x="326" y="1756"/>
                  </a:lnTo>
                  <a:lnTo>
                    <a:pt x="330" y="1725"/>
                  </a:lnTo>
                  <a:lnTo>
                    <a:pt x="336" y="1696"/>
                  </a:lnTo>
                  <a:lnTo>
                    <a:pt x="344" y="1666"/>
                  </a:lnTo>
                  <a:lnTo>
                    <a:pt x="355" y="1636"/>
                  </a:lnTo>
                  <a:lnTo>
                    <a:pt x="368" y="1607"/>
                  </a:lnTo>
                  <a:lnTo>
                    <a:pt x="383" y="1579"/>
                  </a:lnTo>
                  <a:lnTo>
                    <a:pt x="401" y="1552"/>
                  </a:lnTo>
                  <a:lnTo>
                    <a:pt x="420" y="1525"/>
                  </a:lnTo>
                  <a:lnTo>
                    <a:pt x="441" y="1497"/>
                  </a:lnTo>
                  <a:lnTo>
                    <a:pt x="463" y="1472"/>
                  </a:lnTo>
                  <a:lnTo>
                    <a:pt x="488" y="1446"/>
                  </a:lnTo>
                  <a:lnTo>
                    <a:pt x="515" y="1422"/>
                  </a:lnTo>
                  <a:lnTo>
                    <a:pt x="543" y="1399"/>
                  </a:lnTo>
                  <a:lnTo>
                    <a:pt x="573" y="1376"/>
                  </a:lnTo>
                  <a:lnTo>
                    <a:pt x="604" y="1353"/>
                  </a:lnTo>
                  <a:lnTo>
                    <a:pt x="638" y="1332"/>
                  </a:lnTo>
                  <a:lnTo>
                    <a:pt x="672" y="1312"/>
                  </a:lnTo>
                  <a:lnTo>
                    <a:pt x="708" y="1293"/>
                  </a:lnTo>
                  <a:lnTo>
                    <a:pt x="746" y="1275"/>
                  </a:lnTo>
                  <a:lnTo>
                    <a:pt x="784" y="1258"/>
                  </a:lnTo>
                  <a:lnTo>
                    <a:pt x="823" y="1242"/>
                  </a:lnTo>
                  <a:lnTo>
                    <a:pt x="865" y="1226"/>
                  </a:lnTo>
                  <a:lnTo>
                    <a:pt x="907" y="1212"/>
                  </a:lnTo>
                  <a:lnTo>
                    <a:pt x="951" y="1200"/>
                  </a:lnTo>
                  <a:lnTo>
                    <a:pt x="995" y="1189"/>
                  </a:lnTo>
                  <a:lnTo>
                    <a:pt x="1040" y="1179"/>
                  </a:lnTo>
                  <a:lnTo>
                    <a:pt x="1086" y="1171"/>
                  </a:lnTo>
                  <a:lnTo>
                    <a:pt x="1133" y="1164"/>
                  </a:lnTo>
                  <a:lnTo>
                    <a:pt x="1182" y="1158"/>
                  </a:lnTo>
                  <a:lnTo>
                    <a:pt x="1230" y="1154"/>
                  </a:lnTo>
                  <a:close/>
                  <a:moveTo>
                    <a:pt x="1306" y="1702"/>
                  </a:moveTo>
                  <a:lnTo>
                    <a:pt x="1312" y="1703"/>
                  </a:lnTo>
                  <a:lnTo>
                    <a:pt x="1317" y="1704"/>
                  </a:lnTo>
                  <a:lnTo>
                    <a:pt x="1323" y="1705"/>
                  </a:lnTo>
                  <a:lnTo>
                    <a:pt x="1328" y="1707"/>
                  </a:lnTo>
                  <a:lnTo>
                    <a:pt x="1333" y="1709"/>
                  </a:lnTo>
                  <a:lnTo>
                    <a:pt x="1338" y="1712"/>
                  </a:lnTo>
                  <a:lnTo>
                    <a:pt x="1342" y="1716"/>
                  </a:lnTo>
                  <a:lnTo>
                    <a:pt x="1347" y="1719"/>
                  </a:lnTo>
                  <a:lnTo>
                    <a:pt x="1350" y="1723"/>
                  </a:lnTo>
                  <a:lnTo>
                    <a:pt x="1354" y="1728"/>
                  </a:lnTo>
                  <a:lnTo>
                    <a:pt x="1356" y="1733"/>
                  </a:lnTo>
                  <a:lnTo>
                    <a:pt x="1359" y="1738"/>
                  </a:lnTo>
                  <a:lnTo>
                    <a:pt x="1361" y="1743"/>
                  </a:lnTo>
                  <a:lnTo>
                    <a:pt x="1362" y="1748"/>
                  </a:lnTo>
                  <a:lnTo>
                    <a:pt x="1363" y="1754"/>
                  </a:lnTo>
                  <a:lnTo>
                    <a:pt x="1363" y="1760"/>
                  </a:lnTo>
                  <a:lnTo>
                    <a:pt x="1363" y="1766"/>
                  </a:lnTo>
                  <a:lnTo>
                    <a:pt x="1362" y="1771"/>
                  </a:lnTo>
                  <a:lnTo>
                    <a:pt x="1361" y="1777"/>
                  </a:lnTo>
                  <a:lnTo>
                    <a:pt x="1359" y="1782"/>
                  </a:lnTo>
                  <a:lnTo>
                    <a:pt x="1356" y="1787"/>
                  </a:lnTo>
                  <a:lnTo>
                    <a:pt x="1354" y="1792"/>
                  </a:lnTo>
                  <a:lnTo>
                    <a:pt x="1350" y="1797"/>
                  </a:lnTo>
                  <a:lnTo>
                    <a:pt x="1347" y="1801"/>
                  </a:lnTo>
                  <a:lnTo>
                    <a:pt x="1342" y="1805"/>
                  </a:lnTo>
                  <a:lnTo>
                    <a:pt x="1338" y="1808"/>
                  </a:lnTo>
                  <a:lnTo>
                    <a:pt x="1333" y="1811"/>
                  </a:lnTo>
                  <a:lnTo>
                    <a:pt x="1328" y="1814"/>
                  </a:lnTo>
                  <a:lnTo>
                    <a:pt x="1323" y="1816"/>
                  </a:lnTo>
                  <a:lnTo>
                    <a:pt x="1317" y="1817"/>
                  </a:lnTo>
                  <a:lnTo>
                    <a:pt x="1312" y="1818"/>
                  </a:lnTo>
                  <a:lnTo>
                    <a:pt x="1306" y="1818"/>
                  </a:lnTo>
                  <a:lnTo>
                    <a:pt x="1300" y="1818"/>
                  </a:lnTo>
                  <a:lnTo>
                    <a:pt x="1294" y="1817"/>
                  </a:lnTo>
                  <a:lnTo>
                    <a:pt x="1289" y="1816"/>
                  </a:lnTo>
                  <a:lnTo>
                    <a:pt x="1284" y="1814"/>
                  </a:lnTo>
                  <a:lnTo>
                    <a:pt x="1278" y="1811"/>
                  </a:lnTo>
                  <a:lnTo>
                    <a:pt x="1273" y="1808"/>
                  </a:lnTo>
                  <a:lnTo>
                    <a:pt x="1268" y="1805"/>
                  </a:lnTo>
                  <a:lnTo>
                    <a:pt x="1264" y="1801"/>
                  </a:lnTo>
                  <a:lnTo>
                    <a:pt x="1261" y="1797"/>
                  </a:lnTo>
                  <a:lnTo>
                    <a:pt x="1257" y="1792"/>
                  </a:lnTo>
                  <a:lnTo>
                    <a:pt x="1254" y="1787"/>
                  </a:lnTo>
                  <a:lnTo>
                    <a:pt x="1252" y="1782"/>
                  </a:lnTo>
                  <a:lnTo>
                    <a:pt x="1250" y="1777"/>
                  </a:lnTo>
                  <a:lnTo>
                    <a:pt x="1249" y="1771"/>
                  </a:lnTo>
                  <a:lnTo>
                    <a:pt x="1248" y="1766"/>
                  </a:lnTo>
                  <a:lnTo>
                    <a:pt x="1248" y="1760"/>
                  </a:lnTo>
                  <a:lnTo>
                    <a:pt x="1248" y="1754"/>
                  </a:lnTo>
                  <a:lnTo>
                    <a:pt x="1249" y="1748"/>
                  </a:lnTo>
                  <a:lnTo>
                    <a:pt x="1250" y="1743"/>
                  </a:lnTo>
                  <a:lnTo>
                    <a:pt x="1252" y="1738"/>
                  </a:lnTo>
                  <a:lnTo>
                    <a:pt x="1254" y="1733"/>
                  </a:lnTo>
                  <a:lnTo>
                    <a:pt x="1257" y="1728"/>
                  </a:lnTo>
                  <a:lnTo>
                    <a:pt x="1261" y="1723"/>
                  </a:lnTo>
                  <a:lnTo>
                    <a:pt x="1264" y="1719"/>
                  </a:lnTo>
                  <a:lnTo>
                    <a:pt x="1268" y="1716"/>
                  </a:lnTo>
                  <a:lnTo>
                    <a:pt x="1273" y="1712"/>
                  </a:lnTo>
                  <a:lnTo>
                    <a:pt x="1278" y="1709"/>
                  </a:lnTo>
                  <a:lnTo>
                    <a:pt x="1284" y="1707"/>
                  </a:lnTo>
                  <a:lnTo>
                    <a:pt x="1289" y="1705"/>
                  </a:lnTo>
                  <a:lnTo>
                    <a:pt x="1294" y="1704"/>
                  </a:lnTo>
                  <a:lnTo>
                    <a:pt x="1300" y="1703"/>
                  </a:lnTo>
                  <a:lnTo>
                    <a:pt x="1306" y="1702"/>
                  </a:lnTo>
                  <a:close/>
                  <a:moveTo>
                    <a:pt x="1044" y="1767"/>
                  </a:moveTo>
                  <a:lnTo>
                    <a:pt x="1060" y="1768"/>
                  </a:lnTo>
                  <a:lnTo>
                    <a:pt x="1075" y="1770"/>
                  </a:lnTo>
                  <a:lnTo>
                    <a:pt x="1089" y="1774"/>
                  </a:lnTo>
                  <a:lnTo>
                    <a:pt x="1102" y="1778"/>
                  </a:lnTo>
                  <a:lnTo>
                    <a:pt x="1115" y="1785"/>
                  </a:lnTo>
                  <a:lnTo>
                    <a:pt x="1127" y="1792"/>
                  </a:lnTo>
                  <a:lnTo>
                    <a:pt x="1139" y="1801"/>
                  </a:lnTo>
                  <a:lnTo>
                    <a:pt x="1149" y="1811"/>
                  </a:lnTo>
                  <a:lnTo>
                    <a:pt x="1158" y="1821"/>
                  </a:lnTo>
                  <a:lnTo>
                    <a:pt x="1167" y="1833"/>
                  </a:lnTo>
                  <a:lnTo>
                    <a:pt x="1175" y="1845"/>
                  </a:lnTo>
                  <a:lnTo>
                    <a:pt x="1181" y="1858"/>
                  </a:lnTo>
                  <a:lnTo>
                    <a:pt x="1186" y="1871"/>
                  </a:lnTo>
                  <a:lnTo>
                    <a:pt x="1190" y="1885"/>
                  </a:lnTo>
                  <a:lnTo>
                    <a:pt x="1192" y="1900"/>
                  </a:lnTo>
                  <a:lnTo>
                    <a:pt x="1193" y="1915"/>
                  </a:lnTo>
                  <a:lnTo>
                    <a:pt x="1192" y="1930"/>
                  </a:lnTo>
                  <a:lnTo>
                    <a:pt x="1190" y="1945"/>
                  </a:lnTo>
                  <a:lnTo>
                    <a:pt x="1186" y="1959"/>
                  </a:lnTo>
                  <a:lnTo>
                    <a:pt x="1181" y="1973"/>
                  </a:lnTo>
                  <a:lnTo>
                    <a:pt x="1175" y="1986"/>
                  </a:lnTo>
                  <a:lnTo>
                    <a:pt x="1167" y="1998"/>
                  </a:lnTo>
                  <a:lnTo>
                    <a:pt x="1158" y="2009"/>
                  </a:lnTo>
                  <a:lnTo>
                    <a:pt x="1149" y="2019"/>
                  </a:lnTo>
                  <a:lnTo>
                    <a:pt x="1139" y="2029"/>
                  </a:lnTo>
                  <a:lnTo>
                    <a:pt x="1127" y="2037"/>
                  </a:lnTo>
                  <a:lnTo>
                    <a:pt x="1115" y="2045"/>
                  </a:lnTo>
                  <a:lnTo>
                    <a:pt x="1102" y="2051"/>
                  </a:lnTo>
                  <a:lnTo>
                    <a:pt x="1089" y="2056"/>
                  </a:lnTo>
                  <a:lnTo>
                    <a:pt x="1075" y="2059"/>
                  </a:lnTo>
                  <a:lnTo>
                    <a:pt x="1060" y="2062"/>
                  </a:lnTo>
                  <a:lnTo>
                    <a:pt x="1044" y="2062"/>
                  </a:lnTo>
                  <a:lnTo>
                    <a:pt x="1029" y="2062"/>
                  </a:lnTo>
                  <a:lnTo>
                    <a:pt x="1015" y="2059"/>
                  </a:lnTo>
                  <a:lnTo>
                    <a:pt x="1001" y="2056"/>
                  </a:lnTo>
                  <a:lnTo>
                    <a:pt x="987" y="2051"/>
                  </a:lnTo>
                  <a:lnTo>
                    <a:pt x="974" y="2045"/>
                  </a:lnTo>
                  <a:lnTo>
                    <a:pt x="962" y="2037"/>
                  </a:lnTo>
                  <a:lnTo>
                    <a:pt x="951" y="2029"/>
                  </a:lnTo>
                  <a:lnTo>
                    <a:pt x="939" y="2019"/>
                  </a:lnTo>
                  <a:lnTo>
                    <a:pt x="930" y="2009"/>
                  </a:lnTo>
                  <a:lnTo>
                    <a:pt x="922" y="1998"/>
                  </a:lnTo>
                  <a:lnTo>
                    <a:pt x="914" y="1986"/>
                  </a:lnTo>
                  <a:lnTo>
                    <a:pt x="908" y="1973"/>
                  </a:lnTo>
                  <a:lnTo>
                    <a:pt x="903" y="1959"/>
                  </a:lnTo>
                  <a:lnTo>
                    <a:pt x="899" y="1945"/>
                  </a:lnTo>
                  <a:lnTo>
                    <a:pt x="897" y="1930"/>
                  </a:lnTo>
                  <a:lnTo>
                    <a:pt x="897" y="1915"/>
                  </a:lnTo>
                  <a:lnTo>
                    <a:pt x="897" y="1900"/>
                  </a:lnTo>
                  <a:lnTo>
                    <a:pt x="899" y="1885"/>
                  </a:lnTo>
                  <a:lnTo>
                    <a:pt x="903" y="1871"/>
                  </a:lnTo>
                  <a:lnTo>
                    <a:pt x="908" y="1858"/>
                  </a:lnTo>
                  <a:lnTo>
                    <a:pt x="914" y="1845"/>
                  </a:lnTo>
                  <a:lnTo>
                    <a:pt x="922" y="1833"/>
                  </a:lnTo>
                  <a:lnTo>
                    <a:pt x="930" y="1821"/>
                  </a:lnTo>
                  <a:lnTo>
                    <a:pt x="939" y="1811"/>
                  </a:lnTo>
                  <a:lnTo>
                    <a:pt x="951" y="1801"/>
                  </a:lnTo>
                  <a:lnTo>
                    <a:pt x="962" y="1792"/>
                  </a:lnTo>
                  <a:lnTo>
                    <a:pt x="974" y="1785"/>
                  </a:lnTo>
                  <a:lnTo>
                    <a:pt x="987" y="1778"/>
                  </a:lnTo>
                  <a:lnTo>
                    <a:pt x="1001" y="1774"/>
                  </a:lnTo>
                  <a:lnTo>
                    <a:pt x="1015" y="1770"/>
                  </a:lnTo>
                  <a:lnTo>
                    <a:pt x="1029" y="1768"/>
                  </a:lnTo>
                  <a:lnTo>
                    <a:pt x="1044" y="17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37" name="组合 36"/>
          <p:cNvGrpSpPr/>
          <p:nvPr/>
        </p:nvGrpSpPr>
        <p:grpSpPr>
          <a:xfrm>
            <a:off x="8311242" y="3279797"/>
            <a:ext cx="968829" cy="884147"/>
            <a:chOff x="8311242" y="3279797"/>
            <a:chExt cx="968829" cy="884147"/>
          </a:xfrm>
        </p:grpSpPr>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5"/>
            <p:cNvSpPr>
              <a:spLocks/>
            </p:cNvSpPr>
            <p:nvPr/>
          </p:nvSpPr>
          <p:spPr bwMode="auto">
            <a:xfrm>
              <a:off x="8496615" y="3474420"/>
              <a:ext cx="579883" cy="503381"/>
            </a:xfrm>
            <a:custGeom>
              <a:avLst/>
              <a:gdLst/>
              <a:ahLst/>
              <a:cxnLst/>
              <a:rect l="l" t="t" r="r" b="b"/>
              <a:pathLst>
                <a:path w="1009550" h="1019105">
                  <a:moveTo>
                    <a:pt x="506769" y="481673"/>
                  </a:moveTo>
                  <a:cubicBezTo>
                    <a:pt x="512508" y="481836"/>
                    <a:pt x="515618" y="482073"/>
                    <a:pt x="515622" y="482073"/>
                  </a:cubicBezTo>
                  <a:cubicBezTo>
                    <a:pt x="500600" y="550346"/>
                    <a:pt x="583221" y="743787"/>
                    <a:pt x="564444" y="887919"/>
                  </a:cubicBezTo>
                  <a:cubicBezTo>
                    <a:pt x="553177" y="967571"/>
                    <a:pt x="448023" y="1032051"/>
                    <a:pt x="376668" y="1016879"/>
                  </a:cubicBezTo>
                  <a:cubicBezTo>
                    <a:pt x="271530" y="1001710"/>
                    <a:pt x="264005" y="887954"/>
                    <a:pt x="264003" y="887919"/>
                  </a:cubicBezTo>
                  <a:cubicBezTo>
                    <a:pt x="196404" y="895505"/>
                    <a:pt x="136316" y="868954"/>
                    <a:pt x="113783" y="823439"/>
                  </a:cubicBezTo>
                  <a:cubicBezTo>
                    <a:pt x="83738" y="762751"/>
                    <a:pt x="79983" y="660342"/>
                    <a:pt x="162604" y="595861"/>
                  </a:cubicBezTo>
                  <a:cubicBezTo>
                    <a:pt x="297333" y="483021"/>
                    <a:pt x="466566" y="480532"/>
                    <a:pt x="506769" y="481673"/>
                  </a:cubicBezTo>
                  <a:close/>
                  <a:moveTo>
                    <a:pt x="803569" y="458221"/>
                  </a:moveTo>
                  <a:cubicBezTo>
                    <a:pt x="843740" y="458754"/>
                    <a:pt x="880387" y="462305"/>
                    <a:pt x="906697" y="470827"/>
                  </a:cubicBezTo>
                  <a:cubicBezTo>
                    <a:pt x="1008180" y="508702"/>
                    <a:pt x="1042008" y="629902"/>
                    <a:pt x="974353" y="705652"/>
                  </a:cubicBezTo>
                  <a:cubicBezTo>
                    <a:pt x="948047" y="735947"/>
                    <a:pt x="869138" y="728379"/>
                    <a:pt x="869111" y="728377"/>
                  </a:cubicBezTo>
                  <a:cubicBezTo>
                    <a:pt x="869118" y="728406"/>
                    <a:pt x="891655" y="811711"/>
                    <a:pt x="846559" y="860940"/>
                  </a:cubicBezTo>
                  <a:cubicBezTo>
                    <a:pt x="797696" y="910177"/>
                    <a:pt x="707489" y="917752"/>
                    <a:pt x="662385" y="860940"/>
                  </a:cubicBezTo>
                  <a:cubicBezTo>
                    <a:pt x="583454" y="766252"/>
                    <a:pt x="530833" y="501127"/>
                    <a:pt x="530833" y="482189"/>
                  </a:cubicBezTo>
                  <a:cubicBezTo>
                    <a:pt x="530874" y="482182"/>
                    <a:pt x="683074" y="456624"/>
                    <a:pt x="803569" y="458221"/>
                  </a:cubicBezTo>
                  <a:close/>
                  <a:moveTo>
                    <a:pt x="324738" y="38090"/>
                  </a:moveTo>
                  <a:cubicBezTo>
                    <a:pt x="343703" y="39805"/>
                    <a:pt x="361496" y="44772"/>
                    <a:pt x="376480" y="53287"/>
                  </a:cubicBezTo>
                  <a:cubicBezTo>
                    <a:pt x="503838" y="128975"/>
                    <a:pt x="500100" y="458200"/>
                    <a:pt x="500100" y="458240"/>
                  </a:cubicBezTo>
                  <a:cubicBezTo>
                    <a:pt x="500072" y="458238"/>
                    <a:pt x="436405" y="454456"/>
                    <a:pt x="380227" y="458240"/>
                  </a:cubicBezTo>
                  <a:cubicBezTo>
                    <a:pt x="275337" y="465809"/>
                    <a:pt x="192924" y="492301"/>
                    <a:pt x="121750" y="484732"/>
                  </a:cubicBezTo>
                  <a:cubicBezTo>
                    <a:pt x="110511" y="484732"/>
                    <a:pt x="-16854" y="450670"/>
                    <a:pt x="1876" y="329563"/>
                  </a:cubicBezTo>
                  <a:cubicBezTo>
                    <a:pt x="20603" y="216044"/>
                    <a:pt x="140441" y="223592"/>
                    <a:pt x="140480" y="223594"/>
                  </a:cubicBezTo>
                  <a:cubicBezTo>
                    <a:pt x="129242" y="193318"/>
                    <a:pt x="132988" y="140333"/>
                    <a:pt x="166702" y="102487"/>
                  </a:cubicBezTo>
                  <a:cubicBezTo>
                    <a:pt x="200416" y="57072"/>
                    <a:pt x="267845" y="32945"/>
                    <a:pt x="324738" y="38090"/>
                  </a:cubicBezTo>
                  <a:close/>
                  <a:moveTo>
                    <a:pt x="648144" y="11"/>
                  </a:moveTo>
                  <a:cubicBezTo>
                    <a:pt x="658363" y="-115"/>
                    <a:pt x="669305" y="893"/>
                    <a:pt x="681009" y="3263"/>
                  </a:cubicBezTo>
                  <a:cubicBezTo>
                    <a:pt x="763390" y="18430"/>
                    <a:pt x="755914" y="109422"/>
                    <a:pt x="755912" y="109449"/>
                  </a:cubicBezTo>
                  <a:cubicBezTo>
                    <a:pt x="755935" y="109439"/>
                    <a:pt x="819591" y="82909"/>
                    <a:pt x="879503" y="117034"/>
                  </a:cubicBezTo>
                  <a:cubicBezTo>
                    <a:pt x="920699" y="143580"/>
                    <a:pt x="1029309" y="348368"/>
                    <a:pt x="800854" y="397669"/>
                  </a:cubicBezTo>
                  <a:cubicBezTo>
                    <a:pt x="587423" y="443168"/>
                    <a:pt x="531225" y="462131"/>
                    <a:pt x="531202" y="462139"/>
                  </a:cubicBezTo>
                  <a:cubicBezTo>
                    <a:pt x="531197" y="462089"/>
                    <a:pt x="497499" y="166328"/>
                    <a:pt x="527457" y="90487"/>
                  </a:cubicBezTo>
                  <a:cubicBezTo>
                    <a:pt x="540565" y="57304"/>
                    <a:pt x="576613" y="893"/>
                    <a:pt x="648144" y="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grpSp>
        <p:nvGrpSpPr>
          <p:cNvPr id="38" name="组合 37"/>
          <p:cNvGrpSpPr/>
          <p:nvPr/>
        </p:nvGrpSpPr>
        <p:grpSpPr>
          <a:xfrm>
            <a:off x="4114800" y="4618130"/>
            <a:ext cx="968829" cy="884147"/>
            <a:chOff x="4114800" y="4618130"/>
            <a:chExt cx="968829" cy="884147"/>
          </a:xfrm>
        </p:grpSpPr>
        <p:sp>
          <p:nvSpPr>
            <p:cNvPr id="24" name="椭圆 23"/>
            <p:cNvSpPr/>
            <p:nvPr/>
          </p:nvSpPr>
          <p:spPr>
            <a:xfrm>
              <a:off x="4114800" y="4618130"/>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
            <p:cNvSpPr>
              <a:spLocks noEditPoints="1"/>
            </p:cNvSpPr>
            <p:nvPr/>
          </p:nvSpPr>
          <p:spPr bwMode="auto">
            <a:xfrm>
              <a:off x="4427496" y="4819454"/>
              <a:ext cx="407307" cy="469534"/>
            </a:xfrm>
            <a:custGeom>
              <a:avLst/>
              <a:gdLst>
                <a:gd name="T0" fmla="*/ 227 w 671"/>
                <a:gd name="T1" fmla="*/ 767 h 851"/>
                <a:gd name="T2" fmla="*/ 221 w 671"/>
                <a:gd name="T3" fmla="*/ 776 h 851"/>
                <a:gd name="T4" fmla="*/ 223 w 671"/>
                <a:gd name="T5" fmla="*/ 796 h 851"/>
                <a:gd name="T6" fmla="*/ 231 w 671"/>
                <a:gd name="T7" fmla="*/ 803 h 851"/>
                <a:gd name="T8" fmla="*/ 356 w 671"/>
                <a:gd name="T9" fmla="*/ 803 h 851"/>
                <a:gd name="T10" fmla="*/ 363 w 671"/>
                <a:gd name="T11" fmla="*/ 792 h 851"/>
                <a:gd name="T12" fmla="*/ 363 w 671"/>
                <a:gd name="T13" fmla="*/ 771 h 851"/>
                <a:gd name="T14" fmla="*/ 352 w 671"/>
                <a:gd name="T15" fmla="*/ 765 h 851"/>
                <a:gd name="T16" fmla="*/ 671 w 671"/>
                <a:gd name="T17" fmla="*/ 350 h 851"/>
                <a:gd name="T18" fmla="*/ 671 w 671"/>
                <a:gd name="T19" fmla="*/ 598 h 851"/>
                <a:gd name="T20" fmla="*/ 671 w 671"/>
                <a:gd name="T21" fmla="*/ 358 h 851"/>
                <a:gd name="T22" fmla="*/ 671 w 671"/>
                <a:gd name="T23" fmla="*/ 350 h 851"/>
                <a:gd name="T24" fmla="*/ 350 w 671"/>
                <a:gd name="T25" fmla="*/ 479 h 851"/>
                <a:gd name="T26" fmla="*/ 183 w 671"/>
                <a:gd name="T27" fmla="*/ 358 h 851"/>
                <a:gd name="T28" fmla="*/ 646 w 671"/>
                <a:gd name="T29" fmla="*/ 331 h 851"/>
                <a:gd name="T30" fmla="*/ 296 w 671"/>
                <a:gd name="T31" fmla="*/ 308 h 851"/>
                <a:gd name="T32" fmla="*/ 427 w 671"/>
                <a:gd name="T33" fmla="*/ 162 h 851"/>
                <a:gd name="T34" fmla="*/ 327 w 671"/>
                <a:gd name="T35" fmla="*/ 331 h 851"/>
                <a:gd name="T36" fmla="*/ 527 w 671"/>
                <a:gd name="T37" fmla="*/ 331 h 851"/>
                <a:gd name="T38" fmla="*/ 327 w 671"/>
                <a:gd name="T39" fmla="*/ 365 h 851"/>
                <a:gd name="T40" fmla="*/ 327 w 671"/>
                <a:gd name="T41" fmla="*/ 375 h 851"/>
                <a:gd name="T42" fmla="*/ 327 w 671"/>
                <a:gd name="T43" fmla="*/ 400 h 851"/>
                <a:gd name="T44" fmla="*/ 327 w 671"/>
                <a:gd name="T45" fmla="*/ 411 h 851"/>
                <a:gd name="T46" fmla="*/ 642 w 671"/>
                <a:gd name="T47" fmla="*/ 625 h 851"/>
                <a:gd name="T48" fmla="*/ 632 w 671"/>
                <a:gd name="T49" fmla="*/ 627 h 851"/>
                <a:gd name="T50" fmla="*/ 217 w 671"/>
                <a:gd name="T51" fmla="*/ 627 h 851"/>
                <a:gd name="T52" fmla="*/ 427 w 671"/>
                <a:gd name="T53" fmla="*/ 538 h 851"/>
                <a:gd name="T54" fmla="*/ 642 w 671"/>
                <a:gd name="T55" fmla="*/ 625 h 851"/>
                <a:gd name="T56" fmla="*/ 546 w 671"/>
                <a:gd name="T57" fmla="*/ 0 h 851"/>
                <a:gd name="T58" fmla="*/ 559 w 671"/>
                <a:gd name="T59" fmla="*/ 4 h 851"/>
                <a:gd name="T60" fmla="*/ 573 w 671"/>
                <a:gd name="T61" fmla="*/ 16 h 851"/>
                <a:gd name="T62" fmla="*/ 580 w 671"/>
                <a:gd name="T63" fmla="*/ 35 h 851"/>
                <a:gd name="T64" fmla="*/ 507 w 671"/>
                <a:gd name="T65" fmla="*/ 73 h 851"/>
                <a:gd name="T66" fmla="*/ 507 w 671"/>
                <a:gd name="T67" fmla="*/ 717 h 851"/>
                <a:gd name="T68" fmla="*/ 580 w 671"/>
                <a:gd name="T69" fmla="*/ 817 h 851"/>
                <a:gd name="T70" fmla="*/ 577 w 671"/>
                <a:gd name="T71" fmla="*/ 832 h 851"/>
                <a:gd name="T72" fmla="*/ 565 w 671"/>
                <a:gd name="T73" fmla="*/ 846 h 851"/>
                <a:gd name="T74" fmla="*/ 546 w 671"/>
                <a:gd name="T75" fmla="*/ 851 h 851"/>
                <a:gd name="T76" fmla="*/ 27 w 671"/>
                <a:gd name="T77" fmla="*/ 851 h 851"/>
                <a:gd name="T78" fmla="*/ 10 w 671"/>
                <a:gd name="T79" fmla="*/ 842 h 851"/>
                <a:gd name="T80" fmla="*/ 0 w 671"/>
                <a:gd name="T81" fmla="*/ 824 h 851"/>
                <a:gd name="T82" fmla="*/ 0 w 671"/>
                <a:gd name="T83" fmla="*/ 35 h 851"/>
                <a:gd name="T84" fmla="*/ 6 w 671"/>
                <a:gd name="T85" fmla="*/ 16 h 851"/>
                <a:gd name="T86" fmla="*/ 21 w 671"/>
                <a:gd name="T87" fmla="*/ 4 h 851"/>
                <a:gd name="T88" fmla="*/ 33 w 671"/>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1" h="851">
                  <a:moveTo>
                    <a:pt x="231" y="765"/>
                  </a:moveTo>
                  <a:lnTo>
                    <a:pt x="231" y="765"/>
                  </a:lnTo>
                  <a:lnTo>
                    <a:pt x="227" y="767"/>
                  </a:lnTo>
                  <a:lnTo>
                    <a:pt x="225" y="769"/>
                  </a:lnTo>
                  <a:lnTo>
                    <a:pt x="223" y="771"/>
                  </a:lnTo>
                  <a:lnTo>
                    <a:pt x="221" y="776"/>
                  </a:lnTo>
                  <a:lnTo>
                    <a:pt x="221" y="792"/>
                  </a:lnTo>
                  <a:lnTo>
                    <a:pt x="221" y="792"/>
                  </a:lnTo>
                  <a:lnTo>
                    <a:pt x="223" y="796"/>
                  </a:lnTo>
                  <a:lnTo>
                    <a:pt x="225" y="801"/>
                  </a:lnTo>
                  <a:lnTo>
                    <a:pt x="227" y="803"/>
                  </a:lnTo>
                  <a:lnTo>
                    <a:pt x="231" y="803"/>
                  </a:lnTo>
                  <a:lnTo>
                    <a:pt x="352" y="803"/>
                  </a:lnTo>
                  <a:lnTo>
                    <a:pt x="352" y="803"/>
                  </a:lnTo>
                  <a:lnTo>
                    <a:pt x="356" y="803"/>
                  </a:lnTo>
                  <a:lnTo>
                    <a:pt x="361" y="801"/>
                  </a:lnTo>
                  <a:lnTo>
                    <a:pt x="363" y="796"/>
                  </a:lnTo>
                  <a:lnTo>
                    <a:pt x="363" y="792"/>
                  </a:lnTo>
                  <a:lnTo>
                    <a:pt x="363" y="776"/>
                  </a:lnTo>
                  <a:lnTo>
                    <a:pt x="363" y="776"/>
                  </a:lnTo>
                  <a:lnTo>
                    <a:pt x="363" y="771"/>
                  </a:lnTo>
                  <a:lnTo>
                    <a:pt x="361" y="769"/>
                  </a:lnTo>
                  <a:lnTo>
                    <a:pt x="356" y="767"/>
                  </a:lnTo>
                  <a:lnTo>
                    <a:pt x="352" y="765"/>
                  </a:lnTo>
                  <a:lnTo>
                    <a:pt x="231" y="765"/>
                  </a:lnTo>
                  <a:lnTo>
                    <a:pt x="231" y="765"/>
                  </a:lnTo>
                  <a:close/>
                  <a:moveTo>
                    <a:pt x="671" y="350"/>
                  </a:moveTo>
                  <a:lnTo>
                    <a:pt x="507" y="477"/>
                  </a:lnTo>
                  <a:lnTo>
                    <a:pt x="671" y="598"/>
                  </a:lnTo>
                  <a:lnTo>
                    <a:pt x="671" y="598"/>
                  </a:lnTo>
                  <a:lnTo>
                    <a:pt x="671" y="586"/>
                  </a:lnTo>
                  <a:lnTo>
                    <a:pt x="671" y="358"/>
                  </a:lnTo>
                  <a:lnTo>
                    <a:pt x="671" y="358"/>
                  </a:lnTo>
                  <a:lnTo>
                    <a:pt x="671" y="350"/>
                  </a:lnTo>
                  <a:lnTo>
                    <a:pt x="671" y="350"/>
                  </a:lnTo>
                  <a:lnTo>
                    <a:pt x="671" y="350"/>
                  </a:lnTo>
                  <a:close/>
                  <a:moveTo>
                    <a:pt x="183" y="358"/>
                  </a:moveTo>
                  <a:lnTo>
                    <a:pt x="185" y="600"/>
                  </a:lnTo>
                  <a:lnTo>
                    <a:pt x="350" y="479"/>
                  </a:lnTo>
                  <a:lnTo>
                    <a:pt x="183" y="354"/>
                  </a:lnTo>
                  <a:lnTo>
                    <a:pt x="183" y="354"/>
                  </a:lnTo>
                  <a:lnTo>
                    <a:pt x="183" y="358"/>
                  </a:lnTo>
                  <a:lnTo>
                    <a:pt x="183" y="358"/>
                  </a:lnTo>
                  <a:lnTo>
                    <a:pt x="183" y="358"/>
                  </a:lnTo>
                  <a:close/>
                  <a:moveTo>
                    <a:pt x="646" y="331"/>
                  </a:moveTo>
                  <a:lnTo>
                    <a:pt x="559" y="396"/>
                  </a:lnTo>
                  <a:lnTo>
                    <a:pt x="559" y="308"/>
                  </a:lnTo>
                  <a:lnTo>
                    <a:pt x="296" y="308"/>
                  </a:lnTo>
                  <a:lnTo>
                    <a:pt x="296" y="396"/>
                  </a:lnTo>
                  <a:lnTo>
                    <a:pt x="204" y="329"/>
                  </a:lnTo>
                  <a:lnTo>
                    <a:pt x="427" y="162"/>
                  </a:lnTo>
                  <a:lnTo>
                    <a:pt x="646" y="331"/>
                  </a:lnTo>
                  <a:lnTo>
                    <a:pt x="646" y="331"/>
                  </a:lnTo>
                  <a:close/>
                  <a:moveTo>
                    <a:pt x="327" y="331"/>
                  </a:moveTo>
                  <a:lnTo>
                    <a:pt x="327" y="342"/>
                  </a:lnTo>
                  <a:lnTo>
                    <a:pt x="527" y="342"/>
                  </a:lnTo>
                  <a:lnTo>
                    <a:pt x="527" y="331"/>
                  </a:lnTo>
                  <a:lnTo>
                    <a:pt x="327" y="331"/>
                  </a:lnTo>
                  <a:lnTo>
                    <a:pt x="327" y="331"/>
                  </a:lnTo>
                  <a:close/>
                  <a:moveTo>
                    <a:pt x="327" y="365"/>
                  </a:moveTo>
                  <a:lnTo>
                    <a:pt x="527" y="365"/>
                  </a:lnTo>
                  <a:lnTo>
                    <a:pt x="527" y="375"/>
                  </a:lnTo>
                  <a:lnTo>
                    <a:pt x="327" y="375"/>
                  </a:lnTo>
                  <a:lnTo>
                    <a:pt x="327" y="365"/>
                  </a:lnTo>
                  <a:lnTo>
                    <a:pt x="327" y="365"/>
                  </a:lnTo>
                  <a:close/>
                  <a:moveTo>
                    <a:pt x="327" y="400"/>
                  </a:moveTo>
                  <a:lnTo>
                    <a:pt x="527" y="400"/>
                  </a:lnTo>
                  <a:lnTo>
                    <a:pt x="527" y="411"/>
                  </a:lnTo>
                  <a:lnTo>
                    <a:pt x="327" y="411"/>
                  </a:lnTo>
                  <a:lnTo>
                    <a:pt x="327" y="400"/>
                  </a:lnTo>
                  <a:lnTo>
                    <a:pt x="327" y="400"/>
                  </a:lnTo>
                  <a:close/>
                  <a:moveTo>
                    <a:pt x="642" y="625"/>
                  </a:moveTo>
                  <a:lnTo>
                    <a:pt x="642" y="625"/>
                  </a:lnTo>
                  <a:lnTo>
                    <a:pt x="642" y="625"/>
                  </a:lnTo>
                  <a:lnTo>
                    <a:pt x="632" y="627"/>
                  </a:lnTo>
                  <a:lnTo>
                    <a:pt x="225" y="627"/>
                  </a:lnTo>
                  <a:lnTo>
                    <a:pt x="225" y="627"/>
                  </a:lnTo>
                  <a:lnTo>
                    <a:pt x="217" y="627"/>
                  </a:lnTo>
                  <a:lnTo>
                    <a:pt x="383" y="504"/>
                  </a:lnTo>
                  <a:lnTo>
                    <a:pt x="417" y="529"/>
                  </a:lnTo>
                  <a:lnTo>
                    <a:pt x="427" y="538"/>
                  </a:lnTo>
                  <a:lnTo>
                    <a:pt x="440" y="529"/>
                  </a:lnTo>
                  <a:lnTo>
                    <a:pt x="473" y="502"/>
                  </a:lnTo>
                  <a:lnTo>
                    <a:pt x="642" y="625"/>
                  </a:lnTo>
                  <a:lnTo>
                    <a:pt x="642" y="625"/>
                  </a:lnTo>
                  <a:close/>
                  <a:moveTo>
                    <a:pt x="33" y="0"/>
                  </a:moveTo>
                  <a:lnTo>
                    <a:pt x="546" y="0"/>
                  </a:lnTo>
                  <a:lnTo>
                    <a:pt x="546" y="0"/>
                  </a:lnTo>
                  <a:lnTo>
                    <a:pt x="552" y="2"/>
                  </a:lnTo>
                  <a:lnTo>
                    <a:pt x="559" y="4"/>
                  </a:lnTo>
                  <a:lnTo>
                    <a:pt x="565" y="6"/>
                  </a:lnTo>
                  <a:lnTo>
                    <a:pt x="569" y="10"/>
                  </a:lnTo>
                  <a:lnTo>
                    <a:pt x="573" y="16"/>
                  </a:lnTo>
                  <a:lnTo>
                    <a:pt x="577" y="21"/>
                  </a:lnTo>
                  <a:lnTo>
                    <a:pt x="580" y="27"/>
                  </a:lnTo>
                  <a:lnTo>
                    <a:pt x="580" y="35"/>
                  </a:lnTo>
                  <a:lnTo>
                    <a:pt x="580" y="217"/>
                  </a:lnTo>
                  <a:lnTo>
                    <a:pt x="507" y="160"/>
                  </a:lnTo>
                  <a:lnTo>
                    <a:pt x="507" y="73"/>
                  </a:lnTo>
                  <a:lnTo>
                    <a:pt x="77" y="73"/>
                  </a:lnTo>
                  <a:lnTo>
                    <a:pt x="77" y="717"/>
                  </a:lnTo>
                  <a:lnTo>
                    <a:pt x="507" y="717"/>
                  </a:lnTo>
                  <a:lnTo>
                    <a:pt x="507" y="678"/>
                  </a:lnTo>
                  <a:lnTo>
                    <a:pt x="580" y="678"/>
                  </a:lnTo>
                  <a:lnTo>
                    <a:pt x="580" y="817"/>
                  </a:lnTo>
                  <a:lnTo>
                    <a:pt x="580" y="817"/>
                  </a:lnTo>
                  <a:lnTo>
                    <a:pt x="580" y="824"/>
                  </a:lnTo>
                  <a:lnTo>
                    <a:pt x="577" y="832"/>
                  </a:lnTo>
                  <a:lnTo>
                    <a:pt x="573" y="836"/>
                  </a:lnTo>
                  <a:lnTo>
                    <a:pt x="569" y="842"/>
                  </a:lnTo>
                  <a:lnTo>
                    <a:pt x="565" y="846"/>
                  </a:lnTo>
                  <a:lnTo>
                    <a:pt x="559" y="849"/>
                  </a:lnTo>
                  <a:lnTo>
                    <a:pt x="552" y="851"/>
                  </a:lnTo>
                  <a:lnTo>
                    <a:pt x="546" y="851"/>
                  </a:lnTo>
                  <a:lnTo>
                    <a:pt x="33" y="851"/>
                  </a:lnTo>
                  <a:lnTo>
                    <a:pt x="33" y="851"/>
                  </a:lnTo>
                  <a:lnTo>
                    <a:pt x="27" y="851"/>
                  </a:lnTo>
                  <a:lnTo>
                    <a:pt x="21" y="849"/>
                  </a:lnTo>
                  <a:lnTo>
                    <a:pt x="14" y="846"/>
                  </a:lnTo>
                  <a:lnTo>
                    <a:pt x="10" y="842"/>
                  </a:lnTo>
                  <a:lnTo>
                    <a:pt x="6" y="836"/>
                  </a:lnTo>
                  <a:lnTo>
                    <a:pt x="2" y="832"/>
                  </a:lnTo>
                  <a:lnTo>
                    <a:pt x="0" y="824"/>
                  </a:lnTo>
                  <a:lnTo>
                    <a:pt x="0" y="817"/>
                  </a:lnTo>
                  <a:lnTo>
                    <a:pt x="0" y="35"/>
                  </a:lnTo>
                  <a:lnTo>
                    <a:pt x="0" y="35"/>
                  </a:lnTo>
                  <a:lnTo>
                    <a:pt x="0" y="27"/>
                  </a:lnTo>
                  <a:lnTo>
                    <a:pt x="2" y="21"/>
                  </a:lnTo>
                  <a:lnTo>
                    <a:pt x="6" y="16"/>
                  </a:lnTo>
                  <a:lnTo>
                    <a:pt x="10" y="10"/>
                  </a:lnTo>
                  <a:lnTo>
                    <a:pt x="14" y="6"/>
                  </a:lnTo>
                  <a:lnTo>
                    <a:pt x="21" y="4"/>
                  </a:lnTo>
                  <a:lnTo>
                    <a:pt x="27" y="2"/>
                  </a:lnTo>
                  <a:lnTo>
                    <a:pt x="33"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Impact"/>
                <a:ea typeface="微软雅黑"/>
              </a:endParaRPr>
            </a:p>
          </p:txBody>
        </p:sp>
      </p:gr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nvSpPr>
        <p:spPr>
          <a:xfrm rot="5400000">
            <a:off x="10015180" y="606281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rot="5400000">
            <a:off x="10015180" y="6325739"/>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32065284"/>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300"/>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childTnLst>
                          </p:cTn>
                        </p:par>
                        <p:par>
                          <p:cTn id="33" fill="hold">
                            <p:stCondLst>
                              <p:cond delay="2550"/>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childTnLst>
                          </p:cTn>
                        </p:par>
                        <p:par>
                          <p:cTn id="37" fill="hold">
                            <p:stCondLst>
                              <p:cond delay="4550"/>
                            </p:stCondLst>
                            <p:childTnLst>
                              <p:par>
                                <p:cTn id="38" presetID="22" presetClass="entr" presetSubtype="2"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par>
                                <p:cTn id="41" presetID="41" presetClass="entr" presetSubtype="0" fill="hold" grpId="0" nodeType="withEffect">
                                  <p:stCondLst>
                                    <p:cond delay="0"/>
                                  </p:stCondLst>
                                  <p:iterate type="lt">
                                    <p:tmPct val="6000"/>
                                  </p:iterate>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5"/>
                                        </p:tgtEl>
                                        <p:attrNameLst>
                                          <p:attrName>ppt_y</p:attrName>
                                        </p:attrNameLst>
                                      </p:cBhvr>
                                      <p:tavLst>
                                        <p:tav tm="0">
                                          <p:val>
                                            <p:strVal val="#ppt_y"/>
                                          </p:val>
                                        </p:tav>
                                        <p:tav tm="100000">
                                          <p:val>
                                            <p:strVal val="#ppt_y"/>
                                          </p:val>
                                        </p:tav>
                                      </p:tavLst>
                                    </p:anim>
                                    <p:anim calcmode="lin" valueType="num">
                                      <p:cBhvr>
                                        <p:cTn id="4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25"/>
                                        </p:tgtEl>
                                      </p:cBhvr>
                                    </p:animEffect>
                                  </p:childTnLst>
                                </p:cTn>
                              </p:par>
                            </p:childTnLst>
                          </p:cTn>
                        </p:par>
                        <p:par>
                          <p:cTn id="48" fill="hold">
                            <p:stCondLst>
                              <p:cond delay="6370"/>
                            </p:stCondLst>
                            <p:childTnLst>
                              <p:par>
                                <p:cTn id="49" presetID="22" presetClass="entr" presetSubtype="2"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right)">
                                      <p:cBhvr>
                                        <p:cTn id="51" dur="500"/>
                                        <p:tgtEl>
                                          <p:spTgt spid="12"/>
                                        </p:tgtEl>
                                      </p:cBhvr>
                                    </p:animEffect>
                                  </p:childTnLst>
                                </p:cTn>
                              </p:par>
                            </p:childTnLst>
                          </p:cTn>
                        </p:par>
                        <p:par>
                          <p:cTn id="52" fill="hold">
                            <p:stCondLst>
                              <p:cond delay="687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par>
                                <p:cTn id="56" presetID="41" presetClass="entr" presetSubtype="0" fill="hold" grpId="0" nodeType="withEffect">
                                  <p:stCondLst>
                                    <p:cond delay="0"/>
                                  </p:stCondLst>
                                  <p:iterate type="lt">
                                    <p:tmPct val="6000"/>
                                  </p:iterate>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6"/>
                                        </p:tgtEl>
                                        <p:attrNameLst>
                                          <p:attrName>ppt_y</p:attrName>
                                        </p:attrNameLst>
                                      </p:cBhvr>
                                      <p:tavLst>
                                        <p:tav tm="0">
                                          <p:val>
                                            <p:strVal val="#ppt_y"/>
                                          </p:val>
                                        </p:tav>
                                        <p:tav tm="100000">
                                          <p:val>
                                            <p:strVal val="#ppt_y"/>
                                          </p:val>
                                        </p:tav>
                                      </p:tavLst>
                                    </p:anim>
                                    <p:anim calcmode="lin" valueType="num">
                                      <p:cBhvr>
                                        <p:cTn id="6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26"/>
                                        </p:tgtEl>
                                      </p:cBhvr>
                                    </p:animEffect>
                                  </p:childTnLst>
                                </p:cTn>
                              </p:par>
                            </p:childTnLst>
                          </p:cTn>
                        </p:par>
                        <p:par>
                          <p:cTn id="63" fill="hold">
                            <p:stCondLst>
                              <p:cond delay="8690"/>
                            </p:stCondLst>
                            <p:childTnLst>
                              <p:par>
                                <p:cTn id="64" presetID="22" presetClass="entr" presetSubtype="8"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par>
                          <p:cTn id="67" fill="hold">
                            <p:stCondLst>
                              <p:cond delay="9190"/>
                            </p:stCondLst>
                            <p:childTnLst>
                              <p:par>
                                <p:cTn id="68" presetID="22" presetClass="entr" presetSubtype="1"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500"/>
                                        <p:tgtEl>
                                          <p:spTgt spid="37"/>
                                        </p:tgtEl>
                                      </p:cBhvr>
                                    </p:animEffect>
                                  </p:childTnLst>
                                </p:cTn>
                              </p:par>
                              <p:par>
                                <p:cTn id="71" presetID="41" presetClass="entr" presetSubtype="0" fill="hold" grpId="0" nodeType="withEffect">
                                  <p:stCondLst>
                                    <p:cond delay="0"/>
                                  </p:stCondLst>
                                  <p:iterate type="lt">
                                    <p:tmPct val="6000"/>
                                  </p:iterate>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27"/>
                                        </p:tgtEl>
                                        <p:attrNameLst>
                                          <p:attrName>ppt_y</p:attrName>
                                        </p:attrNameLst>
                                      </p:cBhvr>
                                      <p:tavLst>
                                        <p:tav tm="0">
                                          <p:val>
                                            <p:strVal val="#ppt_y"/>
                                          </p:val>
                                        </p:tav>
                                        <p:tav tm="100000">
                                          <p:val>
                                            <p:strVal val="#ppt_y"/>
                                          </p:val>
                                        </p:tav>
                                      </p:tavLst>
                                    </p:anim>
                                    <p:anim calcmode="lin" valueType="num">
                                      <p:cBhvr>
                                        <p:cTn id="7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27"/>
                                        </p:tgtEl>
                                      </p:cBhvr>
                                    </p:animEffect>
                                  </p:childTnLst>
                                </p:cTn>
                              </p:par>
                            </p:childTnLst>
                          </p:cTn>
                        </p:par>
                        <p:par>
                          <p:cTn id="78" fill="hold">
                            <p:stCondLst>
                              <p:cond delay="11010"/>
                            </p:stCondLst>
                            <p:childTnLst>
                              <p:par>
                                <p:cTn id="79" presetID="21" presetClass="entr" presetSubtype="1"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heel(1)">
                                      <p:cBhvr>
                                        <p:cTn id="81" dur="2000"/>
                                        <p:tgtEl>
                                          <p:spTgt spid="23"/>
                                        </p:tgtEl>
                                      </p:cBhvr>
                                    </p:animEffect>
                                  </p:childTnLst>
                                </p:cTn>
                              </p:par>
                            </p:childTnLst>
                          </p:cTn>
                        </p:par>
                        <p:par>
                          <p:cTn id="82" fill="hold">
                            <p:stCondLst>
                              <p:cond delay="13010"/>
                            </p:stCondLst>
                            <p:childTnLst>
                              <p:par>
                                <p:cTn id="83" presetID="22" presetClass="entr" presetSubtype="2"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right)">
                                      <p:cBhvr>
                                        <p:cTn id="85" dur="500"/>
                                        <p:tgtEl>
                                          <p:spTgt spid="38"/>
                                        </p:tgtEl>
                                      </p:cBhvr>
                                    </p:animEffect>
                                  </p:childTnLst>
                                </p:cTn>
                              </p:par>
                              <p:par>
                                <p:cTn id="86" presetID="41" presetClass="entr" presetSubtype="0" fill="hold" grpId="0" nodeType="withEffect">
                                  <p:stCondLst>
                                    <p:cond delay="0"/>
                                  </p:stCondLst>
                                  <p:iterate type="lt">
                                    <p:tmPct val="6000"/>
                                  </p:iterate>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28"/>
                                        </p:tgtEl>
                                        <p:attrNameLst>
                                          <p:attrName>ppt_y</p:attrName>
                                        </p:attrNameLst>
                                      </p:cBhvr>
                                      <p:tavLst>
                                        <p:tav tm="0">
                                          <p:val>
                                            <p:strVal val="#ppt_y"/>
                                          </p:val>
                                        </p:tav>
                                        <p:tav tm="100000">
                                          <p:val>
                                            <p:strVal val="#ppt_y"/>
                                          </p:val>
                                        </p:tav>
                                      </p:tavLst>
                                    </p:anim>
                                    <p:anim calcmode="lin" valueType="num">
                                      <p:cBhvr>
                                        <p:cTn id="90"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28"/>
                                        </p:tgtEl>
                                      </p:cBhvr>
                                    </p:animEffect>
                                  </p:childTnLst>
                                </p:cTn>
                              </p:par>
                            </p:childTnLst>
                          </p:cTn>
                        </p:par>
                        <p:par>
                          <p:cTn id="93" fill="hold">
                            <p:stCondLst>
                              <p:cond delay="14830"/>
                            </p:stCondLst>
                            <p:childTnLst>
                              <p:par>
                                <p:cTn id="94" presetID="47" presetClass="entr" presetSubtype="0" fill="hold" grpId="0"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1000"/>
                                        <p:tgtEl>
                                          <p:spTgt spid="42"/>
                                        </p:tgtEl>
                                      </p:cBhvr>
                                    </p:animEffect>
                                    <p:anim calcmode="lin" valueType="num">
                                      <p:cBhvr>
                                        <p:cTn id="97" dur="1000" fill="hold"/>
                                        <p:tgtEl>
                                          <p:spTgt spid="42"/>
                                        </p:tgtEl>
                                        <p:attrNameLst>
                                          <p:attrName>ppt_x</p:attrName>
                                        </p:attrNameLst>
                                      </p:cBhvr>
                                      <p:tavLst>
                                        <p:tav tm="0">
                                          <p:val>
                                            <p:strVal val="#ppt_x"/>
                                          </p:val>
                                        </p:tav>
                                        <p:tav tm="100000">
                                          <p:val>
                                            <p:strVal val="#ppt_x"/>
                                          </p:val>
                                        </p:tav>
                                      </p:tavLst>
                                    </p:anim>
                                    <p:anim calcmode="lin" valueType="num">
                                      <p:cBhvr>
                                        <p:cTn id="98" dur="1000" fill="hold"/>
                                        <p:tgtEl>
                                          <p:spTgt spid="42"/>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1000"/>
                                        <p:tgtEl>
                                          <p:spTgt spid="43"/>
                                        </p:tgtEl>
                                      </p:cBhvr>
                                    </p:animEffect>
                                    <p:anim calcmode="lin" valueType="num">
                                      <p:cBhvr>
                                        <p:cTn id="102" dur="1000" fill="hold"/>
                                        <p:tgtEl>
                                          <p:spTgt spid="43"/>
                                        </p:tgtEl>
                                        <p:attrNameLst>
                                          <p:attrName>ppt_x</p:attrName>
                                        </p:attrNameLst>
                                      </p:cBhvr>
                                      <p:tavLst>
                                        <p:tav tm="0">
                                          <p:val>
                                            <p:strVal val="#ppt_x"/>
                                          </p:val>
                                        </p:tav>
                                        <p:tav tm="100000">
                                          <p:val>
                                            <p:strVal val="#ppt_x"/>
                                          </p:val>
                                        </p:tav>
                                      </p:tavLst>
                                    </p:anim>
                                    <p:anim calcmode="lin" valueType="num">
                                      <p:cBhvr>
                                        <p:cTn id="103" dur="1000" fill="hold"/>
                                        <p:tgtEl>
                                          <p:spTgt spid="43"/>
                                        </p:tgtEl>
                                        <p:attrNameLst>
                                          <p:attrName>ppt_y</p:attrName>
                                        </p:attrNameLst>
                                      </p:cBhvr>
                                      <p:tavLst>
                                        <p:tav tm="0">
                                          <p:val>
                                            <p:strVal val="#ppt_y-.1"/>
                                          </p:val>
                                        </p:tav>
                                        <p:tav tm="100000">
                                          <p:val>
                                            <p:strVal val="#ppt_y"/>
                                          </p:val>
                                        </p:tav>
                                      </p:tavLst>
                                    </p:anim>
                                  </p:childTnLst>
                                </p:cTn>
                              </p:par>
                            </p:childTnLst>
                          </p:cTn>
                        </p:par>
                        <p:par>
                          <p:cTn id="104" fill="hold">
                            <p:stCondLst>
                              <p:cond delay="15830"/>
                            </p:stCondLst>
                            <p:childTnLst>
                              <p:par>
                                <p:cTn id="105" presetID="26" presetClass="emph" presetSubtype="0" repeatCount="2000" fill="hold" grpId="1" nodeType="afterEffect">
                                  <p:stCondLst>
                                    <p:cond delay="0"/>
                                  </p:stCondLst>
                                  <p:childTnLst>
                                    <p:animEffect transition="out" filter="fade">
                                      <p:cBhvr>
                                        <p:cTn id="106" dur="500" tmFilter="0, 0; .2, .5; .8, .5; 1, 0"/>
                                        <p:tgtEl>
                                          <p:spTgt spid="42"/>
                                        </p:tgtEl>
                                      </p:cBhvr>
                                    </p:animEffect>
                                    <p:animScale>
                                      <p:cBhvr>
                                        <p:cTn id="107" dur="250" autoRev="1" fill="hold"/>
                                        <p:tgtEl>
                                          <p:spTgt spid="42"/>
                                        </p:tgtEl>
                                      </p:cBhvr>
                                      <p:by x="105000" y="105000"/>
                                    </p:animScale>
                                  </p:childTnLst>
                                </p:cTn>
                              </p:par>
                              <p:par>
                                <p:cTn id="108" presetID="26" presetClass="emph" presetSubtype="0" repeatCount="2000" fill="hold" grpId="1" nodeType="withEffect">
                                  <p:stCondLst>
                                    <p:cond delay="0"/>
                                  </p:stCondLst>
                                  <p:childTnLst>
                                    <p:animEffect transition="out" filter="fade">
                                      <p:cBhvr>
                                        <p:cTn id="109" dur="500" tmFilter="0, 0; .2, .5; .8, .5; 1, 0"/>
                                        <p:tgtEl>
                                          <p:spTgt spid="43"/>
                                        </p:tgtEl>
                                      </p:cBhvr>
                                    </p:animEffect>
                                    <p:animScale>
                                      <p:cBhvr>
                                        <p:cTn id="110"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5" grpId="0"/>
      <p:bldP spid="26" grpId="0"/>
      <p:bldP spid="27" grpId="0"/>
      <p:bldP spid="28" grpId="0"/>
      <p:bldP spid="39" grpId="0" animBg="1"/>
      <p:bldP spid="40" grpId="0" animBg="1"/>
      <p:bldP spid="41" grpId="0" animBg="1"/>
      <p:bldP spid="42" grpId="0" animBg="1"/>
      <p:bldP spid="42" grpId="1" animBg="1"/>
      <p:bldP spid="43" grpId="0" animBg="1"/>
      <p:bldP spid="4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918571" y="343846"/>
            <a:ext cx="2139753"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a:t>
            </a:r>
            <a:r>
              <a:rPr lang="en-US" altLang="zh-CN" sz="4000" dirty="0">
                <a:solidFill>
                  <a:schemeClr val="bg1"/>
                </a:solidFill>
                <a:latin typeface="Calibri Light" panose="020F0302020204030204" pitchFamily="34" charset="0"/>
              </a:rPr>
              <a:t>Product </a:t>
            </a:r>
            <a:endParaRPr lang="en-US" altLang="zh-CN" sz="4000" dirty="0" smtClean="0">
              <a:solidFill>
                <a:schemeClr val="bg1"/>
              </a:solidFill>
              <a:latin typeface="Calibri Light" panose="020F0302020204030204" pitchFamily="34" charset="0"/>
            </a:endParaRPr>
          </a:p>
          <a:p>
            <a:r>
              <a:rPr lang="en-US" altLang="zh-CN" sz="4000" dirty="0" smtClean="0">
                <a:solidFill>
                  <a:schemeClr val="bg1"/>
                </a:solidFill>
                <a:latin typeface="Calibri Light" panose="020F0302020204030204" pitchFamily="34" charset="0"/>
              </a:rPr>
              <a:t>    Form</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流程图: 联系 5"/>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联系 6"/>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联系 7"/>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83844" y="3069771"/>
            <a:ext cx="2079171" cy="1099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323805" y="3464297"/>
            <a:ext cx="310406" cy="310406"/>
            <a:chOff x="3264324" y="1749600"/>
            <a:chExt cx="348156" cy="348156"/>
          </a:xfrm>
        </p:grpSpPr>
        <p:sp>
          <p:nvSpPr>
            <p:cNvPr id="11" name="矩形 10"/>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KSO_Shape"/>
          <p:cNvSpPr>
            <a:spLocks/>
          </p:cNvSpPr>
          <p:nvPr/>
        </p:nvSpPr>
        <p:spPr bwMode="auto">
          <a:xfrm>
            <a:off x="2655347" y="3287395"/>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矩形 13"/>
          <p:cNvSpPr/>
          <p:nvPr/>
        </p:nvSpPr>
        <p:spPr>
          <a:xfrm>
            <a:off x="4938985" y="3069771"/>
            <a:ext cx="2079171" cy="1099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91574" y="3069771"/>
            <a:ext cx="2079171" cy="1099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349662" y="3464297"/>
            <a:ext cx="310406" cy="310406"/>
            <a:chOff x="3264324" y="1749600"/>
            <a:chExt cx="348156" cy="348156"/>
          </a:xfrm>
        </p:grpSpPr>
        <p:sp>
          <p:nvSpPr>
            <p:cNvPr id="21" name="矩形 20"/>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KSO_Shape"/>
          <p:cNvSpPr>
            <a:spLocks/>
          </p:cNvSpPr>
          <p:nvPr/>
        </p:nvSpPr>
        <p:spPr bwMode="auto">
          <a:xfrm>
            <a:off x="5632927" y="3378749"/>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tx1"/>
          </a:solidFill>
          <a:ln>
            <a:noFill/>
          </a:ln>
          <a:extLst/>
        </p:spPr>
        <p:txBody>
          <a:bodyPr bIns="360000"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endParaRPr>
          </a:p>
        </p:txBody>
      </p:sp>
      <p:sp>
        <p:nvSpPr>
          <p:cNvPr id="24" name="KSO_Shape"/>
          <p:cNvSpPr>
            <a:spLocks/>
          </p:cNvSpPr>
          <p:nvPr/>
        </p:nvSpPr>
        <p:spPr bwMode="auto">
          <a:xfrm>
            <a:off x="8745824" y="3378868"/>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25" name="文本框 24"/>
          <p:cNvSpPr txBox="1"/>
          <p:nvPr/>
        </p:nvSpPr>
        <p:spPr>
          <a:xfrm>
            <a:off x="2511966" y="4484914"/>
            <a:ext cx="679545" cy="369332"/>
          </a:xfrm>
          <a:prstGeom prst="rect">
            <a:avLst/>
          </a:prstGeom>
          <a:noFill/>
        </p:spPr>
        <p:txBody>
          <a:bodyPr wrap="none" rtlCol="0">
            <a:spAutoFit/>
          </a:bodyPr>
          <a:lstStyle/>
          <a:p>
            <a:r>
              <a:rPr lang="en-US" altLang="zh-CN" dirty="0" smtClean="0"/>
              <a:t>Store</a:t>
            </a:r>
            <a:endParaRPr lang="zh-CN" altLang="en-US" dirty="0"/>
          </a:p>
        </p:txBody>
      </p:sp>
      <p:sp>
        <p:nvSpPr>
          <p:cNvPr id="26" name="文本框 25"/>
          <p:cNvSpPr txBox="1"/>
          <p:nvPr/>
        </p:nvSpPr>
        <p:spPr>
          <a:xfrm>
            <a:off x="5638797" y="4478207"/>
            <a:ext cx="801823" cy="369332"/>
          </a:xfrm>
          <a:prstGeom prst="rect">
            <a:avLst/>
          </a:prstGeom>
          <a:noFill/>
        </p:spPr>
        <p:txBody>
          <a:bodyPr wrap="none" rtlCol="0">
            <a:spAutoFit/>
          </a:bodyPr>
          <a:lstStyle/>
          <a:p>
            <a:r>
              <a:rPr lang="en-US" altLang="zh-CN" dirty="0" smtClean="0"/>
              <a:t>Online</a:t>
            </a:r>
            <a:endParaRPr lang="zh-CN" altLang="en-US" dirty="0"/>
          </a:p>
        </p:txBody>
      </p:sp>
      <p:sp>
        <p:nvSpPr>
          <p:cNvPr id="27" name="文本框 26"/>
          <p:cNvSpPr txBox="1"/>
          <p:nvPr/>
        </p:nvSpPr>
        <p:spPr>
          <a:xfrm>
            <a:off x="8761534" y="4467321"/>
            <a:ext cx="554960" cy="369332"/>
          </a:xfrm>
          <a:prstGeom prst="rect">
            <a:avLst/>
          </a:prstGeom>
          <a:noFill/>
        </p:spPr>
        <p:txBody>
          <a:bodyPr wrap="none" rtlCol="0">
            <a:spAutoFit/>
          </a:bodyPr>
          <a:lstStyle/>
          <a:p>
            <a:r>
              <a:rPr lang="en-US" altLang="zh-CN" dirty="0" smtClean="0"/>
              <a:t>APP</a:t>
            </a:r>
            <a:endParaRPr lang="zh-CN" altLang="en-US" dirty="0"/>
          </a:p>
        </p:txBody>
      </p:sp>
    </p:spTree>
    <p:extLst>
      <p:ext uri="{BB962C8B-B14F-4D97-AF65-F5344CB8AC3E}">
        <p14:creationId xmlns:p14="http://schemas.microsoft.com/office/powerpoint/2010/main" val="729649530"/>
      </p:ext>
    </p:extLst>
  </p:cSld>
  <p:clrMapOvr>
    <a:masterClrMapping/>
  </p:clrMapOvr>
  <p:transition spd="slow" advTm="51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250"/>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750"/>
                                        <p:tgtEl>
                                          <p:spTgt spid="7"/>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childTnLst>
                          </p:cTn>
                        </p:par>
                        <p:par>
                          <p:cTn id="33" fill="hold">
                            <p:stCondLst>
                              <p:cond delay="2500"/>
                            </p:stCondLst>
                            <p:childTnLst>
                              <p:par>
                                <p:cTn id="34" presetID="2" presetClass="entr" presetSubtype="12"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 presetClass="entr" presetSubtype="12"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31"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700" fill="hold"/>
                                        <p:tgtEl>
                                          <p:spTgt spid="10"/>
                                        </p:tgtEl>
                                        <p:attrNameLst>
                                          <p:attrName>ppt_w</p:attrName>
                                        </p:attrNameLst>
                                      </p:cBhvr>
                                      <p:tavLst>
                                        <p:tav tm="0">
                                          <p:val>
                                            <p:fltVal val="0"/>
                                          </p:val>
                                        </p:tav>
                                        <p:tav tm="100000">
                                          <p:val>
                                            <p:strVal val="#ppt_w"/>
                                          </p:val>
                                        </p:tav>
                                      </p:tavLst>
                                    </p:anim>
                                    <p:anim calcmode="lin" valueType="num">
                                      <p:cBhvr>
                                        <p:cTn id="49" dur="700" fill="hold"/>
                                        <p:tgtEl>
                                          <p:spTgt spid="10"/>
                                        </p:tgtEl>
                                        <p:attrNameLst>
                                          <p:attrName>ppt_h</p:attrName>
                                        </p:attrNameLst>
                                      </p:cBhvr>
                                      <p:tavLst>
                                        <p:tav tm="0">
                                          <p:val>
                                            <p:fltVal val="0"/>
                                          </p:val>
                                        </p:tav>
                                        <p:tav tm="100000">
                                          <p:val>
                                            <p:strVal val="#ppt_h"/>
                                          </p:val>
                                        </p:tav>
                                      </p:tavLst>
                                    </p:anim>
                                    <p:anim calcmode="lin" valueType="num">
                                      <p:cBhvr>
                                        <p:cTn id="50" dur="700" fill="hold"/>
                                        <p:tgtEl>
                                          <p:spTgt spid="10"/>
                                        </p:tgtEl>
                                        <p:attrNameLst>
                                          <p:attrName>style.rotation</p:attrName>
                                        </p:attrNameLst>
                                      </p:cBhvr>
                                      <p:tavLst>
                                        <p:tav tm="0">
                                          <p:val>
                                            <p:fltVal val="90"/>
                                          </p:val>
                                        </p:tav>
                                        <p:tav tm="100000">
                                          <p:val>
                                            <p:fltVal val="0"/>
                                          </p:val>
                                        </p:tav>
                                      </p:tavLst>
                                    </p:anim>
                                    <p:animEffect transition="in" filter="fade">
                                      <p:cBhvr>
                                        <p:cTn id="51" dur="700"/>
                                        <p:tgtEl>
                                          <p:spTgt spid="10"/>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par>
                          <p:cTn id="63" fill="hold">
                            <p:stCondLst>
                              <p:cond delay="3700"/>
                            </p:stCondLst>
                            <p:childTnLst>
                              <p:par>
                                <p:cTn id="64" presetID="31"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700" fill="hold"/>
                                        <p:tgtEl>
                                          <p:spTgt spid="20"/>
                                        </p:tgtEl>
                                        <p:attrNameLst>
                                          <p:attrName>ppt_w</p:attrName>
                                        </p:attrNameLst>
                                      </p:cBhvr>
                                      <p:tavLst>
                                        <p:tav tm="0">
                                          <p:val>
                                            <p:fltVal val="0"/>
                                          </p:val>
                                        </p:tav>
                                        <p:tav tm="100000">
                                          <p:val>
                                            <p:strVal val="#ppt_w"/>
                                          </p:val>
                                        </p:tav>
                                      </p:tavLst>
                                    </p:anim>
                                    <p:anim calcmode="lin" valueType="num">
                                      <p:cBhvr>
                                        <p:cTn id="67" dur="700" fill="hold"/>
                                        <p:tgtEl>
                                          <p:spTgt spid="20"/>
                                        </p:tgtEl>
                                        <p:attrNameLst>
                                          <p:attrName>ppt_h</p:attrName>
                                        </p:attrNameLst>
                                      </p:cBhvr>
                                      <p:tavLst>
                                        <p:tav tm="0">
                                          <p:val>
                                            <p:fltVal val="0"/>
                                          </p:val>
                                        </p:tav>
                                        <p:tav tm="100000">
                                          <p:val>
                                            <p:strVal val="#ppt_h"/>
                                          </p:val>
                                        </p:tav>
                                      </p:tavLst>
                                    </p:anim>
                                    <p:anim calcmode="lin" valueType="num">
                                      <p:cBhvr>
                                        <p:cTn id="68" dur="700" fill="hold"/>
                                        <p:tgtEl>
                                          <p:spTgt spid="20"/>
                                        </p:tgtEl>
                                        <p:attrNameLst>
                                          <p:attrName>style.rotation</p:attrName>
                                        </p:attrNameLst>
                                      </p:cBhvr>
                                      <p:tavLst>
                                        <p:tav tm="0">
                                          <p:val>
                                            <p:fltVal val="90"/>
                                          </p:val>
                                        </p:tav>
                                        <p:tav tm="100000">
                                          <p:val>
                                            <p:fltVal val="0"/>
                                          </p:val>
                                        </p:tav>
                                      </p:tavLst>
                                    </p:anim>
                                    <p:animEffect transition="in" filter="fade">
                                      <p:cBhvr>
                                        <p:cTn id="69" dur="700"/>
                                        <p:tgtEl>
                                          <p:spTgt spid="20"/>
                                        </p:tgtEl>
                                      </p:cBhvr>
                                    </p:animEffect>
                                  </p:childTnLst>
                                </p:cTn>
                              </p:par>
                              <p:par>
                                <p:cTn id="70" presetID="2" presetClass="entr" presetSubtype="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1+#ppt_w/2"/>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par>
                                <p:cTn id="74" presetID="22" presetClass="entr" presetSubtype="4"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down)">
                                      <p:cBhvr>
                                        <p:cTn id="76" dur="500"/>
                                        <p:tgtEl>
                                          <p:spTgt spid="24"/>
                                        </p:tgtEl>
                                      </p:cBhvr>
                                    </p:animEffect>
                                  </p:childTnLst>
                                </p:cTn>
                              </p:par>
                              <p:par>
                                <p:cTn id="77" presetID="2" presetClass="entr" presetSubtype="6"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1+#ppt_w/2"/>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animBg="1"/>
      <p:bldP spid="8" grpId="0" animBg="1"/>
      <p:bldP spid="9" grpId="0" animBg="1"/>
      <p:bldP spid="13" grpId="0" animBg="1"/>
      <p:bldP spid="14" grpId="0" animBg="1"/>
      <p:bldP spid="15" grpId="0" animBg="1"/>
      <p:bldP spid="23" grpId="0" animBg="1"/>
      <p:bldP spid="24" grpId="0" animBg="1"/>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48" name="平行四边形 147"/>
          <p:cNvSpPr/>
          <p:nvPr/>
        </p:nvSpPr>
        <p:spPr>
          <a:xfrm>
            <a:off x="3678844" y="902114"/>
            <a:ext cx="7619577"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4"/>
          <p:cNvSpPr/>
          <p:nvPr/>
        </p:nvSpPr>
        <p:spPr>
          <a:xfrm>
            <a:off x="405517" y="0"/>
            <a:ext cx="2864578" cy="6289964"/>
          </a:xfrm>
          <a:prstGeom prst="rect">
            <a:avLst/>
          </a:prstGeom>
          <a:solidFill>
            <a:schemeClr val="accent4">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22" name="椭圆 121"/>
          <p:cNvSpPr/>
          <p:nvPr/>
        </p:nvSpPr>
        <p:spPr>
          <a:xfrm>
            <a:off x="1377045" y="3106614"/>
            <a:ext cx="921527" cy="888442"/>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1220043" y="2958244"/>
            <a:ext cx="1235529" cy="11851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1063041" y="2809874"/>
            <a:ext cx="1549531" cy="1481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prstClr val="black"/>
                </a:solidFill>
                <a:latin typeface="Bradley Hand ITC" panose="03070402050302030203" pitchFamily="66" charset="0"/>
              </a:rPr>
              <a:t>4</a:t>
            </a:r>
            <a:endParaRPr lang="zh-CN" altLang="en-US" sz="6600" dirty="0">
              <a:solidFill>
                <a:prstClr val="black"/>
              </a:solidFill>
              <a:latin typeface="Bradley Hand ITC" panose="03070402050302030203" pitchFamily="66" charset="0"/>
            </a:endParaRPr>
          </a:p>
        </p:txBody>
      </p:sp>
      <p:sp>
        <p:nvSpPr>
          <p:cNvPr id="125" name="椭圆 124"/>
          <p:cNvSpPr/>
          <p:nvPr/>
        </p:nvSpPr>
        <p:spPr>
          <a:xfrm>
            <a:off x="1322210" y="3046745"/>
            <a:ext cx="1036863" cy="103417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200" dirty="0" smtClean="0">
                <a:solidFill>
                  <a:prstClr val="white"/>
                </a:solidFill>
                <a:latin typeface="Bradley Hand ITC" panose="03070402050302030203" pitchFamily="66" charset="0"/>
              </a:rPr>
              <a:t>3</a:t>
            </a:r>
            <a:endParaRPr lang="zh-CN" altLang="en-US" sz="3200" dirty="0">
              <a:solidFill>
                <a:prstClr val="white"/>
              </a:solidFill>
              <a:latin typeface="Bradley Hand ITC" panose="03070402050302030203" pitchFamily="66" charset="0"/>
            </a:endParaRPr>
          </a:p>
        </p:txBody>
      </p:sp>
      <p:sp>
        <p:nvSpPr>
          <p:cNvPr id="130" name="等腰三角形 129"/>
          <p:cNvSpPr/>
          <p:nvPr/>
        </p:nvSpPr>
        <p:spPr>
          <a:xfrm>
            <a:off x="4429840" y="2012749"/>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等腰三角形 130"/>
          <p:cNvSpPr/>
          <p:nvPr/>
        </p:nvSpPr>
        <p:spPr>
          <a:xfrm rot="3579548">
            <a:off x="7417696" y="1243389"/>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40" name="直接连接符 139"/>
          <p:cNvCxnSpPr>
            <a:stCxn id="131" idx="3"/>
            <a:endCxn id="130" idx="5"/>
          </p:cNvCxnSpPr>
          <p:nvPr/>
        </p:nvCxnSpPr>
        <p:spPr>
          <a:xfrm flipH="1" flipV="1">
            <a:off x="7089913" y="3550834"/>
            <a:ext cx="773743" cy="7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7713540" y="2282200"/>
            <a:ext cx="2047355" cy="523220"/>
          </a:xfrm>
          <a:prstGeom prst="rect">
            <a:avLst/>
          </a:prstGeom>
          <a:noFill/>
        </p:spPr>
        <p:txBody>
          <a:bodyPr wrap="none" rtlCol="0">
            <a:spAutoFit/>
          </a:bodyPr>
          <a:lstStyle/>
          <a:p>
            <a:r>
              <a:rPr lang="en-US" altLang="zh-CN" sz="2800" b="1" dirty="0" smtClean="0">
                <a:solidFill>
                  <a:prstClr val="black"/>
                </a:solidFill>
                <a:latin typeface="Bradley Hand ITC" panose="03070402050302030203" pitchFamily="66" charset="0"/>
              </a:rPr>
              <a:t>Development</a:t>
            </a:r>
            <a:endParaRPr lang="zh-CN" altLang="en-US" sz="2800" b="1" dirty="0">
              <a:solidFill>
                <a:prstClr val="black"/>
              </a:solidFill>
              <a:latin typeface="Bradley Hand ITC" panose="03070402050302030203" pitchFamily="66" charset="0"/>
            </a:endParaRPr>
          </a:p>
        </p:txBody>
      </p:sp>
      <p:sp>
        <p:nvSpPr>
          <p:cNvPr id="149" name="文本框 148"/>
          <p:cNvSpPr txBox="1"/>
          <p:nvPr/>
        </p:nvSpPr>
        <p:spPr>
          <a:xfrm>
            <a:off x="1307230" y="1551084"/>
            <a:ext cx="1045479" cy="461665"/>
          </a:xfrm>
          <a:prstGeom prst="rect">
            <a:avLst/>
          </a:prstGeom>
          <a:noFill/>
        </p:spPr>
        <p:txBody>
          <a:bodyPr wrap="none" rtlCol="0">
            <a:spAutoFit/>
          </a:bodyPr>
          <a:lstStyle/>
          <a:p>
            <a:r>
              <a:rPr lang="en-US" altLang="zh-CN" sz="2400" b="1" dirty="0" smtClean="0">
                <a:solidFill>
                  <a:prstClr val="black"/>
                </a:solidFill>
                <a:latin typeface="Gulim" panose="020B0600000101010101" pitchFamily="34" charset="-127"/>
                <a:ea typeface="Gulim" panose="020B0600000101010101" pitchFamily="34" charset="-127"/>
              </a:rPr>
              <a:t>LOGO</a:t>
            </a:r>
            <a:endParaRPr lang="zh-CN" altLang="en-US" sz="2400" b="1" dirty="0">
              <a:solidFill>
                <a:prstClr val="black"/>
              </a:solidFill>
              <a:latin typeface="Gulim" panose="020B0600000101010101" pitchFamily="34" charset="-127"/>
              <a:ea typeface="Gulim" panose="020B0600000101010101" pitchFamily="34" charset="-127"/>
            </a:endParaRPr>
          </a:p>
        </p:txBody>
      </p:sp>
      <p:sp>
        <p:nvSpPr>
          <p:cNvPr id="150" name="文本框 149"/>
          <p:cNvSpPr txBox="1"/>
          <p:nvPr/>
        </p:nvSpPr>
        <p:spPr>
          <a:xfrm>
            <a:off x="7830453" y="2932907"/>
            <a:ext cx="2133918"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Strategic </a:t>
            </a:r>
            <a:r>
              <a:rPr lang="en-US" altLang="zh-CN" sz="2000" b="1" dirty="0">
                <a:solidFill>
                  <a:prstClr val="black"/>
                </a:solidFill>
                <a:latin typeface="Bradley Hand ITC" panose="03070402050302030203" pitchFamily="66" charset="0"/>
              </a:rPr>
              <a:t>objective</a:t>
            </a:r>
            <a:endParaRPr lang="zh-CN" altLang="en-US" sz="2000" b="1" dirty="0">
              <a:solidFill>
                <a:prstClr val="black"/>
              </a:solidFill>
              <a:latin typeface="Bradley Hand ITC" panose="03070402050302030203" pitchFamily="66" charset="0"/>
            </a:endParaRPr>
          </a:p>
        </p:txBody>
      </p:sp>
      <p:sp>
        <p:nvSpPr>
          <p:cNvPr id="151" name="文本框 150"/>
          <p:cNvSpPr txBox="1"/>
          <p:nvPr/>
        </p:nvSpPr>
        <p:spPr>
          <a:xfrm>
            <a:off x="8338709" y="3547059"/>
            <a:ext cx="691215"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Plan</a:t>
            </a:r>
            <a:endParaRPr lang="zh-CN" altLang="en-US" sz="2000" b="1" dirty="0">
              <a:solidFill>
                <a:prstClr val="black"/>
              </a:solidFill>
              <a:latin typeface="Bradley Hand ITC" panose="03070402050302030203" pitchFamily="66" charset="0"/>
            </a:endParaRPr>
          </a:p>
        </p:txBody>
      </p:sp>
      <p:sp>
        <p:nvSpPr>
          <p:cNvPr id="6" name="弧形 5"/>
          <p:cNvSpPr/>
          <p:nvPr/>
        </p:nvSpPr>
        <p:spPr>
          <a:xfrm rot="1047779">
            <a:off x="9865104" y="1054721"/>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2" name="弧形 21"/>
          <p:cNvSpPr/>
          <p:nvPr/>
        </p:nvSpPr>
        <p:spPr>
          <a:xfrm rot="17269186">
            <a:off x="3627573" y="1277205"/>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3" name="弧形 22"/>
          <p:cNvSpPr/>
          <p:nvPr/>
        </p:nvSpPr>
        <p:spPr>
          <a:xfrm rot="11647005">
            <a:off x="3816909" y="4698184"/>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4" name="弧形 23"/>
          <p:cNvSpPr/>
          <p:nvPr/>
        </p:nvSpPr>
        <p:spPr>
          <a:xfrm rot="6865269">
            <a:off x="10044323" y="4560785"/>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 name="燕尾形 6"/>
          <p:cNvSpPr/>
          <p:nvPr/>
        </p:nvSpPr>
        <p:spPr>
          <a:xfrm rot="5400000">
            <a:off x="7304268" y="5992726"/>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燕尾形 25"/>
          <p:cNvSpPr/>
          <p:nvPr/>
        </p:nvSpPr>
        <p:spPr>
          <a:xfrm rot="5400000">
            <a:off x="7304268" y="6255651"/>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25" name="Group 59"/>
          <p:cNvGrpSpPr>
            <a:grpSpLocks noChangeAspect="1"/>
          </p:cNvGrpSpPr>
          <p:nvPr/>
        </p:nvGrpSpPr>
        <p:grpSpPr bwMode="auto">
          <a:xfrm>
            <a:off x="5678496" y="3152963"/>
            <a:ext cx="1208177" cy="1233980"/>
            <a:chOff x="3646" y="1770"/>
            <a:chExt cx="796" cy="813"/>
          </a:xfrm>
          <a:solidFill>
            <a:schemeClr val="tx1"/>
          </a:solidFill>
        </p:grpSpPr>
        <p:sp>
          <p:nvSpPr>
            <p:cNvPr id="27" name="Freeform 60"/>
            <p:cNvSpPr>
              <a:spLocks/>
            </p:cNvSpPr>
            <p:nvPr/>
          </p:nvSpPr>
          <p:spPr bwMode="auto">
            <a:xfrm flipV="1">
              <a:off x="3740" y="1770"/>
              <a:ext cx="466" cy="430"/>
            </a:xfrm>
            <a:custGeom>
              <a:avLst/>
              <a:gdLst>
                <a:gd name="T0" fmla="*/ 347 w 887"/>
                <a:gd name="T1" fmla="*/ 676 h 819"/>
                <a:gd name="T2" fmla="*/ 554 w 887"/>
                <a:gd name="T3" fmla="*/ 156 h 819"/>
                <a:gd name="T4" fmla="*/ 347 w 887"/>
                <a:gd name="T5" fmla="*/ 676 h 819"/>
              </a:gdLst>
              <a:ahLst/>
              <a:cxnLst>
                <a:cxn ang="0">
                  <a:pos x="T0" y="T1"/>
                </a:cxn>
                <a:cxn ang="0">
                  <a:pos x="T2" y="T3"/>
                </a:cxn>
                <a:cxn ang="0">
                  <a:pos x="T4" y="T5"/>
                </a:cxn>
              </a:cxnLst>
              <a:rect l="0" t="0" r="r" b="b"/>
              <a:pathLst>
                <a:path w="887" h="819">
                  <a:moveTo>
                    <a:pt x="347" y="676"/>
                  </a:moveTo>
                  <a:cubicBezTo>
                    <a:pt x="677" y="819"/>
                    <a:pt x="887" y="275"/>
                    <a:pt x="554" y="156"/>
                  </a:cubicBezTo>
                  <a:cubicBezTo>
                    <a:pt x="221" y="0"/>
                    <a:pt x="0" y="562"/>
                    <a:pt x="347" y="6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1"/>
            <p:cNvSpPr>
              <a:spLocks/>
            </p:cNvSpPr>
            <p:nvPr/>
          </p:nvSpPr>
          <p:spPr bwMode="auto">
            <a:xfrm flipV="1">
              <a:off x="3646" y="2106"/>
              <a:ext cx="685" cy="477"/>
            </a:xfrm>
            <a:custGeom>
              <a:avLst/>
              <a:gdLst>
                <a:gd name="T0" fmla="*/ 105 w 1304"/>
                <a:gd name="T1" fmla="*/ 664 h 908"/>
                <a:gd name="T2" fmla="*/ 611 w 1304"/>
                <a:gd name="T3" fmla="*/ 736 h 908"/>
                <a:gd name="T4" fmla="*/ 822 w 1304"/>
                <a:gd name="T5" fmla="*/ 273 h 908"/>
                <a:gd name="T6" fmla="*/ 1086 w 1304"/>
                <a:gd name="T7" fmla="*/ 250 h 908"/>
                <a:gd name="T8" fmla="*/ 1038 w 1304"/>
                <a:gd name="T9" fmla="*/ 392 h 908"/>
                <a:gd name="T10" fmla="*/ 1223 w 1304"/>
                <a:gd name="T11" fmla="*/ 222 h 908"/>
                <a:gd name="T12" fmla="*/ 1183 w 1304"/>
                <a:gd name="T13" fmla="*/ 10 h 908"/>
                <a:gd name="T14" fmla="*/ 660 w 1304"/>
                <a:gd name="T15" fmla="*/ 5 h 908"/>
                <a:gd name="T16" fmla="*/ 407 w 1304"/>
                <a:gd name="T17" fmla="*/ 439 h 908"/>
                <a:gd name="T18" fmla="*/ 335 w 1304"/>
                <a:gd name="T19" fmla="*/ 399 h 908"/>
                <a:gd name="T20" fmla="*/ 519 w 1304"/>
                <a:gd name="T21" fmla="*/ 42 h 908"/>
                <a:gd name="T22" fmla="*/ 0 w 1304"/>
                <a:gd name="T23" fmla="*/ 43 h 908"/>
                <a:gd name="T24" fmla="*/ 105 w 1304"/>
                <a:gd name="T25" fmla="*/ 66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4" h="908">
                  <a:moveTo>
                    <a:pt x="105" y="664"/>
                  </a:moveTo>
                  <a:cubicBezTo>
                    <a:pt x="178" y="868"/>
                    <a:pt x="484" y="908"/>
                    <a:pt x="611" y="736"/>
                  </a:cubicBezTo>
                  <a:cubicBezTo>
                    <a:pt x="704" y="593"/>
                    <a:pt x="753" y="427"/>
                    <a:pt x="822" y="273"/>
                  </a:cubicBezTo>
                  <a:cubicBezTo>
                    <a:pt x="910" y="260"/>
                    <a:pt x="998" y="253"/>
                    <a:pt x="1086" y="250"/>
                  </a:cubicBezTo>
                  <a:cubicBezTo>
                    <a:pt x="1070" y="297"/>
                    <a:pt x="1054" y="344"/>
                    <a:pt x="1038" y="392"/>
                  </a:cubicBezTo>
                  <a:cubicBezTo>
                    <a:pt x="1163" y="465"/>
                    <a:pt x="1152" y="277"/>
                    <a:pt x="1223" y="222"/>
                  </a:cubicBezTo>
                  <a:cubicBezTo>
                    <a:pt x="1304" y="168"/>
                    <a:pt x="1285" y="20"/>
                    <a:pt x="1183" y="10"/>
                  </a:cubicBezTo>
                  <a:cubicBezTo>
                    <a:pt x="1009" y="0"/>
                    <a:pt x="834" y="11"/>
                    <a:pt x="660" y="5"/>
                  </a:cubicBezTo>
                  <a:cubicBezTo>
                    <a:pt x="529" y="117"/>
                    <a:pt x="495" y="297"/>
                    <a:pt x="407" y="439"/>
                  </a:cubicBezTo>
                  <a:cubicBezTo>
                    <a:pt x="389" y="429"/>
                    <a:pt x="353" y="409"/>
                    <a:pt x="335" y="399"/>
                  </a:cubicBezTo>
                  <a:cubicBezTo>
                    <a:pt x="400" y="282"/>
                    <a:pt x="454" y="159"/>
                    <a:pt x="519" y="42"/>
                  </a:cubicBezTo>
                  <a:cubicBezTo>
                    <a:pt x="346" y="46"/>
                    <a:pt x="173" y="45"/>
                    <a:pt x="0" y="43"/>
                  </a:cubicBezTo>
                  <a:cubicBezTo>
                    <a:pt x="38" y="249"/>
                    <a:pt x="35" y="465"/>
                    <a:pt x="105" y="6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2"/>
            <p:cNvSpPr>
              <a:spLocks/>
            </p:cNvSpPr>
            <p:nvPr/>
          </p:nvSpPr>
          <p:spPr bwMode="auto">
            <a:xfrm flipV="1">
              <a:off x="4055" y="2186"/>
              <a:ext cx="387" cy="279"/>
            </a:xfrm>
            <a:custGeom>
              <a:avLst/>
              <a:gdLst>
                <a:gd name="T0" fmla="*/ 244 w 738"/>
                <a:gd name="T1" fmla="*/ 531 h 531"/>
                <a:gd name="T2" fmla="*/ 738 w 738"/>
                <a:gd name="T3" fmla="*/ 318 h 531"/>
                <a:gd name="T4" fmla="*/ 512 w 738"/>
                <a:gd name="T5" fmla="*/ 0 h 531"/>
                <a:gd name="T6" fmla="*/ 642 w 738"/>
                <a:gd name="T7" fmla="*/ 287 h 531"/>
                <a:gd name="T8" fmla="*/ 278 w 738"/>
                <a:gd name="T9" fmla="*/ 454 h 531"/>
                <a:gd name="T10" fmla="*/ 100 w 738"/>
                <a:gd name="T11" fmla="*/ 165 h 531"/>
                <a:gd name="T12" fmla="*/ 244 w 738"/>
                <a:gd name="T13" fmla="*/ 531 h 531"/>
              </a:gdLst>
              <a:ahLst/>
              <a:cxnLst>
                <a:cxn ang="0">
                  <a:pos x="T0" y="T1"/>
                </a:cxn>
                <a:cxn ang="0">
                  <a:pos x="T2" y="T3"/>
                </a:cxn>
                <a:cxn ang="0">
                  <a:pos x="T4" y="T5"/>
                </a:cxn>
                <a:cxn ang="0">
                  <a:pos x="T6" y="T7"/>
                </a:cxn>
                <a:cxn ang="0">
                  <a:pos x="T8" y="T9"/>
                </a:cxn>
                <a:cxn ang="0">
                  <a:pos x="T10" y="T11"/>
                </a:cxn>
                <a:cxn ang="0">
                  <a:pos x="T12" y="T13"/>
                </a:cxn>
              </a:cxnLst>
              <a:rect l="0" t="0" r="r" b="b"/>
              <a:pathLst>
                <a:path w="738" h="531">
                  <a:moveTo>
                    <a:pt x="244" y="531"/>
                  </a:moveTo>
                  <a:cubicBezTo>
                    <a:pt x="414" y="473"/>
                    <a:pt x="575" y="392"/>
                    <a:pt x="738" y="318"/>
                  </a:cubicBezTo>
                  <a:cubicBezTo>
                    <a:pt x="662" y="212"/>
                    <a:pt x="612" y="86"/>
                    <a:pt x="512" y="0"/>
                  </a:cubicBezTo>
                  <a:cubicBezTo>
                    <a:pt x="485" y="113"/>
                    <a:pt x="592" y="197"/>
                    <a:pt x="642" y="287"/>
                  </a:cubicBezTo>
                  <a:cubicBezTo>
                    <a:pt x="522" y="347"/>
                    <a:pt x="397" y="394"/>
                    <a:pt x="278" y="454"/>
                  </a:cubicBezTo>
                  <a:cubicBezTo>
                    <a:pt x="217" y="359"/>
                    <a:pt x="157" y="263"/>
                    <a:pt x="100" y="165"/>
                  </a:cubicBezTo>
                  <a:cubicBezTo>
                    <a:pt x="0" y="282"/>
                    <a:pt x="213" y="410"/>
                    <a:pt x="244" y="5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3975778"/>
      </p:ext>
    </p:extLst>
  </p:cSld>
  <p:clrMapOvr>
    <a:masterClrMapping/>
  </p:clrMapOvr>
  <mc:AlternateContent xmlns:mc="http://schemas.openxmlformats.org/markup-compatibility/2006" xmlns:p14="http://schemas.microsoft.com/office/powerpoint/2010/main">
    <mc:Choice Requires="p14">
      <p:transition spd="slow" p14:dur="1400" advTm="9515">
        <p14:doors dir="vert"/>
      </p:transition>
    </mc:Choice>
    <mc:Fallback xmlns="">
      <p:transition spd="slow" advTm="95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animEffect transition="in" filter="fade">
                                      <p:cBhvr>
                                        <p:cTn id="17" dur="500"/>
                                        <p:tgtEl>
                                          <p:spTgt spid="12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animEffect transition="in" filter="fade">
                                      <p:cBhvr>
                                        <p:cTn id="28" dur="500"/>
                                        <p:tgtEl>
                                          <p:spTgt spid="123"/>
                                        </p:tgtEl>
                                      </p:cBhvr>
                                    </p:animEffect>
                                  </p:childTnLst>
                                </p:cTn>
                              </p:par>
                              <p:par>
                                <p:cTn id="29" presetID="1" presetClass="exit" presetSubtype="0" fill="hold" grpId="1" nodeType="withEffect">
                                  <p:stCondLst>
                                    <p:cond delay="250"/>
                                  </p:stCondLst>
                                  <p:childTnLst>
                                    <p:set>
                                      <p:cBhvr>
                                        <p:cTn id="30" dur="1" fill="hold">
                                          <p:stCondLst>
                                            <p:cond delay="0"/>
                                          </p:stCondLst>
                                        </p:cTn>
                                        <p:tgtEl>
                                          <p:spTgt spid="125"/>
                                        </p:tgtEl>
                                        <p:attrNameLst>
                                          <p:attrName>style.visibility</p:attrName>
                                        </p:attrNameLst>
                                      </p:cBhvr>
                                      <p:to>
                                        <p:strVal val="hidden"/>
                                      </p:to>
                                    </p:set>
                                  </p:childTnLst>
                                </p:cTn>
                              </p:par>
                              <p:par>
                                <p:cTn id="31" presetID="53" presetClass="entr" presetSubtype="16" fill="hold" grpId="0" nodeType="withEffect">
                                  <p:stCondLst>
                                    <p:cond delay="50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fltVal val="0"/>
                                          </p:val>
                                        </p:tav>
                                        <p:tav tm="100000">
                                          <p:val>
                                            <p:strVal val="#ppt_h"/>
                                          </p:val>
                                        </p:tav>
                                      </p:tavLst>
                                    </p:anim>
                                    <p:animEffect transition="in" filter="fade">
                                      <p:cBhvr>
                                        <p:cTn id="35" dur="500"/>
                                        <p:tgtEl>
                                          <p:spTgt spid="124"/>
                                        </p:tgtEl>
                                      </p:cBhvr>
                                    </p:animEffect>
                                  </p:childTnLst>
                                </p:cTn>
                              </p:par>
                              <p:par>
                                <p:cTn id="36" presetID="1" presetClass="exit" presetSubtype="0" fill="hold" grpId="1" nodeType="withEffect">
                                  <p:stCondLst>
                                    <p:cond delay="500"/>
                                  </p:stCondLst>
                                  <p:childTnLst>
                                    <p:set>
                                      <p:cBhvr>
                                        <p:cTn id="37" dur="1" fill="hold">
                                          <p:stCondLst>
                                            <p:cond delay="0"/>
                                          </p:stCondLst>
                                        </p:cTn>
                                        <p:tgtEl>
                                          <p:spTgt spid="122"/>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123"/>
                                        </p:tgtEl>
                                        <p:attrNameLst>
                                          <p:attrName>style.visibility</p:attrName>
                                        </p:attrNameLst>
                                      </p:cBhvr>
                                      <p:to>
                                        <p:strVal val="hidden"/>
                                      </p:to>
                                    </p:set>
                                  </p:childTnLst>
                                </p:cTn>
                              </p:par>
                            </p:childTnLst>
                          </p:cTn>
                        </p:par>
                        <p:par>
                          <p:cTn id="40" fill="hold">
                            <p:stCondLst>
                              <p:cond delay="2500"/>
                            </p:stCondLst>
                            <p:childTnLst>
                              <p:par>
                                <p:cTn id="41" presetID="16" presetClass="entr" presetSubtype="42" fill="hold" grpId="0" nodeType="after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barn(outHorizontal)">
                                      <p:cBhvr>
                                        <p:cTn id="43" dur="500"/>
                                        <p:tgtEl>
                                          <p:spTgt spid="148"/>
                                        </p:tgtEl>
                                      </p:cBhvr>
                                    </p:animEffect>
                                  </p:childTnLst>
                                </p:cTn>
                              </p:par>
                              <p:par>
                                <p:cTn id="44" presetID="53" presetClass="entr" presetSubtype="52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fltVal val="0.5"/>
                                          </p:val>
                                        </p:tav>
                                        <p:tav tm="100000">
                                          <p:val>
                                            <p:strVal val="#ppt_x"/>
                                          </p:val>
                                        </p:tav>
                                      </p:tavLst>
                                    </p:anim>
                                    <p:anim calcmode="lin" valueType="num">
                                      <p:cBhvr>
                                        <p:cTn id="50" dur="500" fill="hold"/>
                                        <p:tgtEl>
                                          <p:spTgt spid="22"/>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anim calcmode="lin" valueType="num">
                                      <p:cBhvr>
                                        <p:cTn id="56" dur="500" fill="hold"/>
                                        <p:tgtEl>
                                          <p:spTgt spid="6"/>
                                        </p:tgtEl>
                                        <p:attrNameLst>
                                          <p:attrName>ppt_x</p:attrName>
                                        </p:attrNameLst>
                                      </p:cBhvr>
                                      <p:tavLst>
                                        <p:tav tm="0">
                                          <p:val>
                                            <p:fltVal val="0.5"/>
                                          </p:val>
                                        </p:tav>
                                        <p:tav tm="100000">
                                          <p:val>
                                            <p:strVal val="#ppt_x"/>
                                          </p:val>
                                        </p:tav>
                                      </p:tavLst>
                                    </p:anim>
                                    <p:anim calcmode="lin" valueType="num">
                                      <p:cBhvr>
                                        <p:cTn id="57" dur="500" fill="hold"/>
                                        <p:tgtEl>
                                          <p:spTgt spid="6"/>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fltVal val="0.5"/>
                                          </p:val>
                                        </p:tav>
                                        <p:tav tm="100000">
                                          <p:val>
                                            <p:strVal val="#ppt_x"/>
                                          </p:val>
                                        </p:tav>
                                      </p:tavLst>
                                    </p:anim>
                                    <p:anim calcmode="lin" valueType="num">
                                      <p:cBhvr>
                                        <p:cTn id="64" dur="500" fill="hold"/>
                                        <p:tgtEl>
                                          <p:spTgt spid="24"/>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fltVal val="0.5"/>
                                          </p:val>
                                        </p:tav>
                                        <p:tav tm="100000">
                                          <p:val>
                                            <p:strVal val="#ppt_x"/>
                                          </p:val>
                                        </p:tav>
                                      </p:tavLst>
                                    </p:anim>
                                    <p:anim calcmode="lin" valueType="num">
                                      <p:cBhvr>
                                        <p:cTn id="71" dur="500" fill="hold"/>
                                        <p:tgtEl>
                                          <p:spTgt spid="23"/>
                                        </p:tgtEl>
                                        <p:attrNameLst>
                                          <p:attrName>ppt_y</p:attrName>
                                        </p:attrNameLst>
                                      </p:cBhvr>
                                      <p:tavLst>
                                        <p:tav tm="0">
                                          <p:val>
                                            <p:fltVal val="0.5"/>
                                          </p:val>
                                        </p:tav>
                                        <p:tav tm="100000">
                                          <p:val>
                                            <p:strVal val="#ppt_y"/>
                                          </p:val>
                                        </p:tav>
                                      </p:tavLst>
                                    </p:anim>
                                  </p:childTnLst>
                                </p:cTn>
                              </p:par>
                            </p:childTnLst>
                          </p:cTn>
                        </p:par>
                        <p:par>
                          <p:cTn id="72" fill="hold">
                            <p:stCondLst>
                              <p:cond delay="3000"/>
                            </p:stCondLst>
                            <p:childTnLst>
                              <p:par>
                                <p:cTn id="73" presetID="21" presetClass="entr" presetSubtype="1" fill="hold" grpId="0" nodeType="after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wheel(1)">
                                      <p:cBhvr>
                                        <p:cTn id="75" dur="1000"/>
                                        <p:tgtEl>
                                          <p:spTgt spid="130"/>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wipe(left)">
                                      <p:cBhvr>
                                        <p:cTn id="83" dur="500"/>
                                        <p:tgtEl>
                                          <p:spTgt spid="140"/>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wheel(1)">
                                      <p:cBhvr>
                                        <p:cTn id="87" dur="1000"/>
                                        <p:tgtEl>
                                          <p:spTgt spid="131"/>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left)">
                                      <p:cBhvr>
                                        <p:cTn id="91" dur="500"/>
                                        <p:tgtEl>
                                          <p:spTgt spid="147"/>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left)">
                                      <p:cBhvr>
                                        <p:cTn id="95" dur="500"/>
                                        <p:tgtEl>
                                          <p:spTgt spid="150"/>
                                        </p:tgtEl>
                                      </p:cBhvr>
                                    </p:animEffect>
                                  </p:childTnLst>
                                </p:cTn>
                              </p:par>
                            </p:childTnLst>
                          </p:cTn>
                        </p:par>
                        <p:par>
                          <p:cTn id="96" fill="hold">
                            <p:stCondLst>
                              <p:cond delay="7000"/>
                            </p:stCondLst>
                            <p:childTnLst>
                              <p:par>
                                <p:cTn id="97" presetID="22" presetClass="entr" presetSubtype="8" fill="hold" grpId="0" nodeType="after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left)">
                                      <p:cBhvr>
                                        <p:cTn id="99" dur="500"/>
                                        <p:tgtEl>
                                          <p:spTgt spid="151"/>
                                        </p:tgtEl>
                                      </p:cBhvr>
                                    </p:animEffect>
                                  </p:childTnLst>
                                </p:cTn>
                              </p:par>
                            </p:childTnLst>
                          </p:cTn>
                        </p:par>
                        <p:par>
                          <p:cTn id="100" fill="hold">
                            <p:stCondLst>
                              <p:cond delay="7500"/>
                            </p:stCondLst>
                            <p:childTnLst>
                              <p:par>
                                <p:cTn id="101" presetID="47" presetClass="entr" presetSubtype="0"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fade">
                                      <p:cBhvr>
                                        <p:cTn id="103" dur="1000"/>
                                        <p:tgtEl>
                                          <p:spTgt spid="7"/>
                                        </p:tgtEl>
                                      </p:cBhvr>
                                    </p:animEffect>
                                    <p:anim calcmode="lin" valueType="num">
                                      <p:cBhvr>
                                        <p:cTn id="104" dur="1000" fill="hold"/>
                                        <p:tgtEl>
                                          <p:spTgt spid="7"/>
                                        </p:tgtEl>
                                        <p:attrNameLst>
                                          <p:attrName>ppt_x</p:attrName>
                                        </p:attrNameLst>
                                      </p:cBhvr>
                                      <p:tavLst>
                                        <p:tav tm="0">
                                          <p:val>
                                            <p:strVal val="#ppt_x"/>
                                          </p:val>
                                        </p:tav>
                                        <p:tav tm="100000">
                                          <p:val>
                                            <p:strVal val="#ppt_x"/>
                                          </p:val>
                                        </p:tav>
                                      </p:tavLst>
                                    </p:anim>
                                    <p:anim calcmode="lin" valueType="num">
                                      <p:cBhvr>
                                        <p:cTn id="105" dur="1000" fill="hold"/>
                                        <p:tgtEl>
                                          <p:spTgt spid="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1000"/>
                                        <p:tgtEl>
                                          <p:spTgt spid="26"/>
                                        </p:tgtEl>
                                      </p:cBhvr>
                                    </p:animEffect>
                                    <p:anim calcmode="lin" valueType="num">
                                      <p:cBhvr>
                                        <p:cTn id="109" dur="1000" fill="hold"/>
                                        <p:tgtEl>
                                          <p:spTgt spid="26"/>
                                        </p:tgtEl>
                                        <p:attrNameLst>
                                          <p:attrName>ppt_x</p:attrName>
                                        </p:attrNameLst>
                                      </p:cBhvr>
                                      <p:tavLst>
                                        <p:tav tm="0">
                                          <p:val>
                                            <p:strVal val="#ppt_x"/>
                                          </p:val>
                                        </p:tav>
                                        <p:tav tm="100000">
                                          <p:val>
                                            <p:strVal val="#ppt_x"/>
                                          </p:val>
                                        </p:tav>
                                      </p:tavLst>
                                    </p:anim>
                                    <p:anim calcmode="lin" valueType="num">
                                      <p:cBhvr>
                                        <p:cTn id="110" dur="1000" fill="hold"/>
                                        <p:tgtEl>
                                          <p:spTgt spid="26"/>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26" presetClass="emph" presetSubtype="0" repeatCount="2000" fill="hold" grpId="1" nodeType="afterEffect">
                                  <p:stCondLst>
                                    <p:cond delay="0"/>
                                  </p:stCondLst>
                                  <p:childTnLst>
                                    <p:animEffect transition="out" filter="fade">
                                      <p:cBhvr>
                                        <p:cTn id="113" dur="500" tmFilter="0, 0; .2, .5; .8, .5; 1, 0"/>
                                        <p:tgtEl>
                                          <p:spTgt spid="7"/>
                                        </p:tgtEl>
                                      </p:cBhvr>
                                    </p:animEffect>
                                    <p:animScale>
                                      <p:cBhvr>
                                        <p:cTn id="114" dur="250" autoRev="1" fill="hold"/>
                                        <p:tgtEl>
                                          <p:spTgt spid="7"/>
                                        </p:tgtEl>
                                      </p:cBhvr>
                                      <p:by x="105000" y="105000"/>
                                    </p:animScale>
                                  </p:childTnLst>
                                </p:cTn>
                              </p:par>
                              <p:par>
                                <p:cTn id="115" presetID="26" presetClass="emph" presetSubtype="0" repeatCount="2000" fill="hold" grpId="1" nodeType="withEffect">
                                  <p:stCondLst>
                                    <p:cond delay="0"/>
                                  </p:stCondLst>
                                  <p:childTnLst>
                                    <p:animEffect transition="out" filter="fade">
                                      <p:cBhvr>
                                        <p:cTn id="116" dur="500" tmFilter="0, 0; .2, .5; .8, .5; 1, 0"/>
                                        <p:tgtEl>
                                          <p:spTgt spid="26"/>
                                        </p:tgtEl>
                                      </p:cBhvr>
                                    </p:animEffect>
                                    <p:animScale>
                                      <p:cBhvr>
                                        <p:cTn id="11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5" grpId="0" animBg="1"/>
      <p:bldP spid="122" grpId="0" animBg="1"/>
      <p:bldP spid="122" grpId="1" animBg="1"/>
      <p:bldP spid="123" grpId="0" animBg="1"/>
      <p:bldP spid="123" grpId="1" animBg="1"/>
      <p:bldP spid="124" grpId="0" animBg="1"/>
      <p:bldP spid="125" grpId="0" animBg="1"/>
      <p:bldP spid="125" grpId="1" animBg="1"/>
      <p:bldP spid="130" grpId="0" animBg="1"/>
      <p:bldP spid="131" grpId="0" animBg="1"/>
      <p:bldP spid="147" grpId="0"/>
      <p:bldP spid="149" grpId="0"/>
      <p:bldP spid="150" grpId="0"/>
      <p:bldP spid="151" grpId="0"/>
      <p:bldP spid="6" grpId="0" animBg="1"/>
      <p:bldP spid="22" grpId="0" animBg="1"/>
      <p:bldP spid="23" grpId="0" animBg="1"/>
      <p:bldP spid="24" grpId="0" animBg="1"/>
      <p:bldP spid="7" grpId="0" animBg="1"/>
      <p:bldP spid="7" grpId="1" animBg="1"/>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257" y="-4497"/>
            <a:ext cx="6215743" cy="6862497"/>
          </a:xfrm>
          <a:prstGeom prst="rect">
            <a:avLst/>
          </a:prstGeom>
        </p:spPr>
      </p:pic>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816618" y="21371"/>
            <a:ext cx="2323906"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Strategic </a:t>
            </a:r>
          </a:p>
          <a:p>
            <a:r>
              <a:rPr lang="en-US" altLang="zh-CN" sz="4000" dirty="0" smtClean="0">
                <a:solidFill>
                  <a:schemeClr val="bg1"/>
                </a:solidFill>
                <a:latin typeface="Calibri Light" panose="020F0302020204030204" pitchFamily="34" charset="0"/>
              </a:rPr>
              <a:t> Objective</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132566" y="1600199"/>
            <a:ext cx="1971758" cy="646331"/>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endParaRPr lang="zh-CN" altLang="en-US" dirty="0"/>
          </a:p>
        </p:txBody>
      </p:sp>
      <p:sp>
        <p:nvSpPr>
          <p:cNvPr id="12" name="文本框 11"/>
          <p:cNvSpPr txBox="1"/>
          <p:nvPr/>
        </p:nvSpPr>
        <p:spPr>
          <a:xfrm>
            <a:off x="2132566" y="2994710"/>
            <a:ext cx="1971758" cy="646331"/>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endParaRPr lang="zh-CN" altLang="en-US" dirty="0"/>
          </a:p>
        </p:txBody>
      </p:sp>
      <p:sp>
        <p:nvSpPr>
          <p:cNvPr id="13" name="文本框 12"/>
          <p:cNvSpPr txBox="1"/>
          <p:nvPr/>
        </p:nvSpPr>
        <p:spPr>
          <a:xfrm>
            <a:off x="2132566" y="4398671"/>
            <a:ext cx="1971758" cy="646331"/>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endParaRPr lang="zh-CN" altLang="en-US" dirty="0"/>
          </a:p>
        </p:txBody>
      </p:sp>
      <p:sp>
        <p:nvSpPr>
          <p:cNvPr id="14" name="文本框 13"/>
          <p:cNvSpPr txBox="1"/>
          <p:nvPr/>
        </p:nvSpPr>
        <p:spPr>
          <a:xfrm>
            <a:off x="2132566" y="5802632"/>
            <a:ext cx="1971758" cy="646331"/>
          </a:xfrm>
          <a:prstGeom prst="rect">
            <a:avLst/>
          </a:prstGeom>
          <a:noFill/>
        </p:spPr>
        <p:txBody>
          <a:bodyPr wrap="none" rtlCol="0">
            <a:spAutoFit/>
          </a:bodyPr>
          <a:lstStyle/>
          <a:p>
            <a:r>
              <a:rPr lang="en-US" altLang="zh-CN" dirty="0" smtClean="0"/>
              <a:t>Add Your Text Here</a:t>
            </a:r>
          </a:p>
          <a:p>
            <a:r>
              <a:rPr lang="en-US" altLang="zh-CN" dirty="0"/>
              <a:t>Add Your Text </a:t>
            </a:r>
            <a:r>
              <a:rPr lang="en-US" altLang="zh-CN" dirty="0" smtClean="0"/>
              <a:t>Here</a:t>
            </a:r>
            <a:endParaRPr lang="zh-CN" altLang="en-US" dirty="0"/>
          </a:p>
        </p:txBody>
      </p:sp>
      <p:grpSp>
        <p:nvGrpSpPr>
          <p:cNvPr id="19" name="组合 18"/>
          <p:cNvGrpSpPr/>
          <p:nvPr/>
        </p:nvGrpSpPr>
        <p:grpSpPr>
          <a:xfrm>
            <a:off x="620160" y="1417182"/>
            <a:ext cx="1152880" cy="993467"/>
            <a:chOff x="620160" y="1417182"/>
            <a:chExt cx="1152880" cy="993467"/>
          </a:xfrm>
        </p:grpSpPr>
        <p:sp>
          <p:nvSpPr>
            <p:cNvPr id="7" name="椭圆 6"/>
            <p:cNvSpPr/>
            <p:nvPr/>
          </p:nvSpPr>
          <p:spPr>
            <a:xfrm>
              <a:off x="665018" y="1417182"/>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620160" y="1692531"/>
              <a:ext cx="1152880" cy="461665"/>
            </a:xfrm>
            <a:prstGeom prst="rect">
              <a:avLst/>
            </a:prstGeom>
          </p:spPr>
          <p:txBody>
            <a:bodyPr wrap="none">
              <a:spAutoFit/>
            </a:bodyPr>
            <a:lstStyle/>
            <a:p>
              <a:r>
                <a:rPr lang="en-US" altLang="zh-CN" sz="2400" dirty="0" smtClean="0"/>
                <a:t>Mission</a:t>
              </a:r>
              <a:endParaRPr lang="zh-CN" altLang="en-US" sz="2400" dirty="0"/>
            </a:p>
          </p:txBody>
        </p:sp>
      </p:grpSp>
      <p:grpSp>
        <p:nvGrpSpPr>
          <p:cNvPr id="20" name="组合 19"/>
          <p:cNvGrpSpPr/>
          <p:nvPr/>
        </p:nvGrpSpPr>
        <p:grpSpPr>
          <a:xfrm>
            <a:off x="579275" y="2821143"/>
            <a:ext cx="1210588" cy="993467"/>
            <a:chOff x="579275" y="2821143"/>
            <a:chExt cx="1210588" cy="993467"/>
          </a:xfrm>
        </p:grpSpPr>
        <p:sp>
          <p:nvSpPr>
            <p:cNvPr id="8" name="椭圆 7"/>
            <p:cNvSpPr/>
            <p:nvPr/>
          </p:nvSpPr>
          <p:spPr>
            <a:xfrm>
              <a:off x="665018" y="2821143"/>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9275" y="3087042"/>
              <a:ext cx="1210588" cy="461665"/>
            </a:xfrm>
            <a:prstGeom prst="rect">
              <a:avLst/>
            </a:prstGeom>
          </p:spPr>
          <p:txBody>
            <a:bodyPr wrap="none">
              <a:spAutoFit/>
            </a:bodyPr>
            <a:lstStyle/>
            <a:p>
              <a:r>
                <a:rPr lang="en-US" altLang="zh-CN" sz="2400" dirty="0" smtClean="0"/>
                <a:t>P</a:t>
              </a:r>
              <a:r>
                <a:rPr lang="zh-CN" altLang="en-US" sz="2400" dirty="0" smtClean="0"/>
                <a:t>urpose</a:t>
              </a:r>
              <a:endParaRPr lang="zh-CN" altLang="en-US" sz="2400" dirty="0"/>
            </a:p>
          </p:txBody>
        </p:sp>
      </p:grpSp>
      <p:grpSp>
        <p:nvGrpSpPr>
          <p:cNvPr id="21" name="组合 20"/>
          <p:cNvGrpSpPr/>
          <p:nvPr/>
        </p:nvGrpSpPr>
        <p:grpSpPr>
          <a:xfrm>
            <a:off x="665018" y="4225104"/>
            <a:ext cx="1011382" cy="993467"/>
            <a:chOff x="665018" y="4225104"/>
            <a:chExt cx="1011382" cy="993467"/>
          </a:xfrm>
        </p:grpSpPr>
        <p:sp>
          <p:nvSpPr>
            <p:cNvPr id="9" name="椭圆 8"/>
            <p:cNvSpPr/>
            <p:nvPr/>
          </p:nvSpPr>
          <p:spPr>
            <a:xfrm>
              <a:off x="665018" y="4225104"/>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00906" y="4509891"/>
              <a:ext cx="767326" cy="461665"/>
            </a:xfrm>
            <a:prstGeom prst="rect">
              <a:avLst/>
            </a:prstGeom>
          </p:spPr>
          <p:txBody>
            <a:bodyPr wrap="none">
              <a:spAutoFit/>
            </a:bodyPr>
            <a:lstStyle/>
            <a:p>
              <a:r>
                <a:rPr lang="en-US" altLang="zh-CN" sz="2400" dirty="0" smtClean="0"/>
                <a:t>C</a:t>
              </a:r>
              <a:r>
                <a:rPr lang="zh-CN" altLang="en-US" sz="2400" dirty="0" smtClean="0"/>
                <a:t>ore</a:t>
              </a:r>
              <a:endParaRPr lang="zh-CN" altLang="en-US" sz="2400" dirty="0"/>
            </a:p>
          </p:txBody>
        </p:sp>
      </p:grpSp>
      <p:grpSp>
        <p:nvGrpSpPr>
          <p:cNvPr id="22" name="组合 21"/>
          <p:cNvGrpSpPr/>
          <p:nvPr/>
        </p:nvGrpSpPr>
        <p:grpSpPr>
          <a:xfrm>
            <a:off x="665018" y="5629065"/>
            <a:ext cx="1011382" cy="993467"/>
            <a:chOff x="665018" y="5629065"/>
            <a:chExt cx="1011382" cy="993467"/>
          </a:xfrm>
        </p:grpSpPr>
        <p:sp>
          <p:nvSpPr>
            <p:cNvPr id="10" name="椭圆 9"/>
            <p:cNvSpPr/>
            <p:nvPr/>
          </p:nvSpPr>
          <p:spPr>
            <a:xfrm>
              <a:off x="665018" y="5629065"/>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08270" y="5913852"/>
              <a:ext cx="724878" cy="461665"/>
            </a:xfrm>
            <a:prstGeom prst="rect">
              <a:avLst/>
            </a:prstGeom>
          </p:spPr>
          <p:txBody>
            <a:bodyPr wrap="none">
              <a:spAutoFit/>
            </a:bodyPr>
            <a:lstStyle/>
            <a:p>
              <a:r>
                <a:rPr lang="en-US" altLang="zh-CN" sz="2400" dirty="0" smtClean="0"/>
                <a:t>I</a:t>
              </a:r>
              <a:r>
                <a:rPr lang="zh-CN" altLang="en-US" sz="2400" dirty="0" smtClean="0"/>
                <a:t>dea</a:t>
              </a:r>
              <a:endParaRPr lang="zh-CN" altLang="en-US" sz="2400" dirty="0"/>
            </a:p>
          </p:txBody>
        </p:sp>
      </p:grpSp>
      <p:sp>
        <p:nvSpPr>
          <p:cNvPr id="23" name="燕尾形 22"/>
          <p:cNvSpPr/>
          <p:nvPr/>
        </p:nvSpPr>
        <p:spPr>
          <a:xfrm rot="5400000">
            <a:off x="5822307" y="621573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rot="5400000">
            <a:off x="5822307" y="647865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流程图: 联系 27"/>
          <p:cNvSpPr/>
          <p:nvPr/>
        </p:nvSpPr>
        <p:spPr>
          <a:xfrm>
            <a:off x="2810293"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联系 28"/>
          <p:cNvSpPr/>
          <p:nvPr/>
        </p:nvSpPr>
        <p:spPr>
          <a:xfrm>
            <a:off x="2998556"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联系 29"/>
          <p:cNvSpPr/>
          <p:nvPr/>
        </p:nvSpPr>
        <p:spPr>
          <a:xfrm>
            <a:off x="3186819"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749876"/>
      </p:ext>
    </p:extLst>
  </p:cSld>
  <p:clrMapOvr>
    <a:masterClrMapping/>
  </p:clrMapOvr>
  <p:transition spd="slow" advTm="58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4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750"/>
                                        <p:tgtEl>
                                          <p:spTgt spid="28"/>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childTnLst>
                          </p:cTn>
                        </p:par>
                        <p:par>
                          <p:cTn id="33" fill="hold">
                            <p:stCondLst>
                              <p:cond delay="2675"/>
                            </p:stCondLst>
                            <p:childTnLst>
                              <p:par>
                                <p:cTn id="34" presetID="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0-#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0-#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0-#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childTnLst>
                          </p:cTn>
                        </p:par>
                        <p:par>
                          <p:cTn id="50" fill="hold">
                            <p:stCondLst>
                              <p:cond delay="3175"/>
                            </p:stCondLst>
                            <p:childTnLst>
                              <p:par>
                                <p:cTn id="51" presetID="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0-#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0-#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0-#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0-#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par>
                          <p:cTn id="67" fill="hold">
                            <p:stCondLst>
                              <p:cond delay="3675"/>
                            </p:stCondLst>
                            <p:childTnLst>
                              <p:par>
                                <p:cTn id="68" presetID="47"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anim calcmode="lin" valueType="num">
                                      <p:cBhvr>
                                        <p:cTn id="71" dur="1000" fill="hold"/>
                                        <p:tgtEl>
                                          <p:spTgt spid="23"/>
                                        </p:tgtEl>
                                        <p:attrNameLst>
                                          <p:attrName>ppt_x</p:attrName>
                                        </p:attrNameLst>
                                      </p:cBhvr>
                                      <p:tavLst>
                                        <p:tav tm="0">
                                          <p:val>
                                            <p:strVal val="#ppt_x"/>
                                          </p:val>
                                        </p:tav>
                                        <p:tav tm="100000">
                                          <p:val>
                                            <p:strVal val="#ppt_x"/>
                                          </p:val>
                                        </p:tav>
                                      </p:tavLst>
                                    </p:anim>
                                    <p:anim calcmode="lin" valueType="num">
                                      <p:cBhvr>
                                        <p:cTn id="72" dur="1000" fill="hold"/>
                                        <p:tgtEl>
                                          <p:spTgt spid="2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childTnLst>
                          </p:cTn>
                        </p:par>
                        <p:par>
                          <p:cTn id="78" fill="hold">
                            <p:stCondLst>
                              <p:cond delay="4675"/>
                            </p:stCondLst>
                            <p:childTnLst>
                              <p:par>
                                <p:cTn id="79" presetID="26" presetClass="emph" presetSubtype="0" repeatCount="2000" fill="hold" grpId="1" nodeType="afterEffect">
                                  <p:stCondLst>
                                    <p:cond delay="0"/>
                                  </p:stCondLst>
                                  <p:childTnLst>
                                    <p:animEffect transition="out" filter="fade">
                                      <p:cBhvr>
                                        <p:cTn id="80" dur="500" tmFilter="0, 0; .2, .5; .8, .5; 1, 0"/>
                                        <p:tgtEl>
                                          <p:spTgt spid="23"/>
                                        </p:tgtEl>
                                      </p:cBhvr>
                                    </p:animEffect>
                                    <p:animScale>
                                      <p:cBhvr>
                                        <p:cTn id="81" dur="250" autoRev="1" fill="hold"/>
                                        <p:tgtEl>
                                          <p:spTgt spid="23"/>
                                        </p:tgtEl>
                                      </p:cBhvr>
                                      <p:by x="105000" y="105000"/>
                                    </p:animScale>
                                  </p:childTnLst>
                                </p:cTn>
                              </p:par>
                              <p:par>
                                <p:cTn id="82" presetID="26" presetClass="emph" presetSubtype="0" repeatCount="2000" fill="hold" grpId="1" nodeType="withEffect">
                                  <p:stCondLst>
                                    <p:cond delay="0"/>
                                  </p:stCondLst>
                                  <p:childTnLst>
                                    <p:animEffect transition="out" filter="fade">
                                      <p:cBhvr>
                                        <p:cTn id="83" dur="500" tmFilter="0, 0; .2, .5; .8, .5; 1, 0"/>
                                        <p:tgtEl>
                                          <p:spTgt spid="24"/>
                                        </p:tgtEl>
                                      </p:cBhvr>
                                    </p:animEffect>
                                    <p:animScale>
                                      <p:cBhvr>
                                        <p:cTn id="84"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P spid="12" grpId="0"/>
      <p:bldP spid="13" grpId="0"/>
      <p:bldP spid="14" grpId="0"/>
      <p:bldP spid="23" grpId="0" animBg="1"/>
      <p:bldP spid="23" grpId="1" animBg="1"/>
      <p:bldP spid="24" grpId="0" animBg="1"/>
      <p:bldP spid="24" grpId="1"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3757" y="2402134"/>
            <a:ext cx="3269673" cy="191150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80" y="2266421"/>
            <a:ext cx="3269673" cy="191150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0074" y="2973164"/>
            <a:ext cx="3185487" cy="769441"/>
          </a:xfrm>
          <a:prstGeom prst="rect">
            <a:avLst/>
          </a:prstGeom>
          <a:noFill/>
        </p:spPr>
        <p:txBody>
          <a:bodyPr wrap="none" lIns="91440" tIns="45720" rIns="91440" bIns="45720">
            <a:spAutoFit/>
          </a:bodyPr>
          <a:lstStyle/>
          <a:p>
            <a:pPr algn="ctr"/>
            <a:r>
              <a:rPr lang="en-US" altLang="zh-CN" sz="4400" b="1" dirty="0" smtClean="0">
                <a:ln w="0"/>
                <a:solidFill>
                  <a:schemeClr val="bg1"/>
                </a:solidFill>
                <a:effectLst>
                  <a:outerShdw blurRad="38100" dist="25400" dir="5400000" algn="ctr" rotWithShape="0">
                    <a:srgbClr val="6E747A">
                      <a:alpha val="43000"/>
                    </a:srgbClr>
                  </a:outerShdw>
                </a:effectLst>
                <a:latin typeface="Bradley Hand ITC" panose="03070402050302030203" pitchFamily="66" charset="0"/>
                <a:ea typeface="幼圆" panose="02010509060101010101" pitchFamily="49" charset="-122"/>
              </a:rPr>
              <a:t>CONTENTS</a:t>
            </a:r>
            <a:endParaRPr lang="zh-CN" altLang="en-US" sz="4400" b="1" dirty="0">
              <a:ln w="0"/>
              <a:solidFill>
                <a:schemeClr val="bg1"/>
              </a:solidFill>
              <a:effectLst>
                <a:outerShdw blurRad="38100" dist="25400" dir="5400000" algn="ctr" rotWithShape="0">
                  <a:srgbClr val="6E747A">
                    <a:alpha val="43000"/>
                  </a:srgbClr>
                </a:outerShdw>
              </a:effectLst>
              <a:latin typeface="Bradley Hand ITC" panose="03070402050302030203" pitchFamily="66" charset="0"/>
              <a:ea typeface="幼圆" panose="02010509060101010101" pitchFamily="49" charset="-122"/>
            </a:endParaRPr>
          </a:p>
        </p:txBody>
      </p:sp>
      <p:cxnSp>
        <p:nvCxnSpPr>
          <p:cNvPr id="11" name="直接连接符 10"/>
          <p:cNvCxnSpPr/>
          <p:nvPr/>
        </p:nvCxnSpPr>
        <p:spPr>
          <a:xfrm>
            <a:off x="4190012" y="489374"/>
            <a:ext cx="0" cy="5970940"/>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4916468" y="489374"/>
            <a:ext cx="639128" cy="685079"/>
          </a:xfrm>
          <a:prstGeom prst="rect">
            <a:avLst/>
          </a:prstGeom>
        </p:spPr>
      </p:pic>
      <p:sp>
        <p:nvSpPr>
          <p:cNvPr id="18" name="文本框 17"/>
          <p:cNvSpPr txBox="1"/>
          <p:nvPr/>
        </p:nvSpPr>
        <p:spPr>
          <a:xfrm>
            <a:off x="1308362" y="1006401"/>
            <a:ext cx="1045479" cy="461665"/>
          </a:xfrm>
          <a:prstGeom prst="rect">
            <a:avLst/>
          </a:prstGeom>
          <a:noFill/>
        </p:spPr>
        <p:txBody>
          <a:bodyPr wrap="none" rtlCol="0">
            <a:spAutoFit/>
          </a:bodyPr>
          <a:lstStyle/>
          <a:p>
            <a:r>
              <a:rPr lang="en-US" altLang="zh-CN" sz="2400" b="1" dirty="0" smtClean="0">
                <a:solidFill>
                  <a:schemeClr val="bg2">
                    <a:lumMod val="25000"/>
                  </a:schemeClr>
                </a:solidFill>
                <a:latin typeface="Gulim" panose="020B0600000101010101" pitchFamily="34" charset="-127"/>
                <a:ea typeface="Gulim" panose="020B0600000101010101" pitchFamily="34" charset="-127"/>
              </a:rPr>
              <a:t>LOGO</a:t>
            </a:r>
            <a:endParaRPr lang="zh-CN" altLang="en-US" sz="2400" b="1" dirty="0">
              <a:solidFill>
                <a:schemeClr val="bg2">
                  <a:lumMod val="25000"/>
                </a:schemeClr>
              </a:solidFill>
              <a:latin typeface="Gulim" panose="020B0600000101010101" pitchFamily="34" charset="-127"/>
              <a:ea typeface="Gulim" panose="020B0600000101010101" pitchFamily="34" charset="-127"/>
            </a:endParaRPr>
          </a:p>
        </p:txBody>
      </p:sp>
      <p:sp>
        <p:nvSpPr>
          <p:cNvPr id="19" name="矩形 18"/>
          <p:cNvSpPr/>
          <p:nvPr/>
        </p:nvSpPr>
        <p:spPr>
          <a:xfrm>
            <a:off x="5888182" y="514261"/>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01</a:t>
            </a:r>
            <a:endParaRPr lang="zh-CN" altLang="en-US" sz="4000" dirty="0">
              <a:latin typeface="Bradley Hand ITC" panose="03070402050302030203" pitchFamily="66" charset="0"/>
            </a:endParaRPr>
          </a:p>
        </p:txBody>
      </p:sp>
      <p:cxnSp>
        <p:nvCxnSpPr>
          <p:cNvPr id="21" name="直接连接符 20"/>
          <p:cNvCxnSpPr>
            <a:stCxn id="19" idx="3"/>
          </p:cNvCxnSpPr>
          <p:nvPr/>
        </p:nvCxnSpPr>
        <p:spPr>
          <a:xfrm flipV="1">
            <a:off x="6677891" y="856646"/>
            <a:ext cx="706582"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7384473" y="514261"/>
            <a:ext cx="3146400"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Who we are</a:t>
            </a:r>
            <a:endParaRPr lang="zh-CN" altLang="en-US" sz="3200" b="1" dirty="0">
              <a:latin typeface="Bradley Hand ITC" panose="03070402050302030203" pitchFamily="66" charset="0"/>
            </a:endParaRPr>
          </a:p>
        </p:txBody>
      </p:sp>
      <p:pic>
        <p:nvPicPr>
          <p:cNvPr id="27" name="图片 26"/>
          <p:cNvPicPr>
            <a:picLocks/>
          </p:cNvPicPr>
          <p:nvPr/>
        </p:nvPicPr>
        <p:blipFill>
          <a:blip r:embed="rId4"/>
          <a:stretch>
            <a:fillRect/>
          </a:stretch>
        </p:blipFill>
        <p:spPr>
          <a:xfrm>
            <a:off x="6026184" y="1765577"/>
            <a:ext cx="525516" cy="684000"/>
          </a:xfrm>
          <a:prstGeom prst="rect">
            <a:avLst/>
          </a:prstGeom>
        </p:spPr>
      </p:pic>
      <p:sp>
        <p:nvSpPr>
          <p:cNvPr id="28" name="矩形 27"/>
          <p:cNvSpPr/>
          <p:nvPr/>
        </p:nvSpPr>
        <p:spPr>
          <a:xfrm>
            <a:off x="6885708" y="1764498"/>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02</a:t>
            </a:r>
            <a:endParaRPr lang="zh-CN" altLang="en-US" sz="4000" dirty="0">
              <a:latin typeface="Bradley Hand ITC" panose="03070402050302030203" pitchFamily="66" charset="0"/>
            </a:endParaRPr>
          </a:p>
        </p:txBody>
      </p:sp>
      <p:cxnSp>
        <p:nvCxnSpPr>
          <p:cNvPr id="29" name="直接连接符 28"/>
          <p:cNvCxnSpPr>
            <a:stCxn id="28" idx="3"/>
          </p:cNvCxnSpPr>
          <p:nvPr/>
        </p:nvCxnSpPr>
        <p:spPr>
          <a:xfrm flipV="1">
            <a:off x="7675417" y="2106883"/>
            <a:ext cx="706582"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8381999" y="1764498"/>
            <a:ext cx="3144982"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What we do</a:t>
            </a:r>
            <a:endParaRPr lang="zh-CN" altLang="en-US" sz="3200" b="1" dirty="0">
              <a:latin typeface="Bradley Hand ITC" panose="03070402050302030203" pitchFamily="66" charset="0"/>
            </a:endParaRPr>
          </a:p>
        </p:txBody>
      </p:sp>
      <p:pic>
        <p:nvPicPr>
          <p:cNvPr id="31" name="图片 30"/>
          <p:cNvPicPr>
            <a:picLocks/>
          </p:cNvPicPr>
          <p:nvPr/>
        </p:nvPicPr>
        <p:blipFill>
          <a:blip r:embed="rId5"/>
          <a:stretch>
            <a:fillRect/>
          </a:stretch>
        </p:blipFill>
        <p:spPr>
          <a:xfrm>
            <a:off x="4916469" y="3165102"/>
            <a:ext cx="639128" cy="676178"/>
          </a:xfrm>
          <a:prstGeom prst="rect">
            <a:avLst/>
          </a:prstGeom>
        </p:spPr>
      </p:pic>
      <p:sp>
        <p:nvSpPr>
          <p:cNvPr id="32" name="矩形 31"/>
          <p:cNvSpPr/>
          <p:nvPr/>
        </p:nvSpPr>
        <p:spPr>
          <a:xfrm>
            <a:off x="5888182" y="3165102"/>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03</a:t>
            </a:r>
            <a:endParaRPr lang="zh-CN" altLang="en-US" sz="4000" dirty="0">
              <a:latin typeface="Bradley Hand ITC" panose="03070402050302030203" pitchFamily="66" charset="0"/>
            </a:endParaRPr>
          </a:p>
        </p:txBody>
      </p:sp>
      <p:cxnSp>
        <p:nvCxnSpPr>
          <p:cNvPr id="33" name="直接连接符 32"/>
          <p:cNvCxnSpPr>
            <a:stCxn id="32" idx="3"/>
          </p:cNvCxnSpPr>
          <p:nvPr/>
        </p:nvCxnSpPr>
        <p:spPr>
          <a:xfrm flipV="1">
            <a:off x="6677891" y="3507487"/>
            <a:ext cx="706582"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7384473" y="3165102"/>
            <a:ext cx="3146400"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How we do it</a:t>
            </a:r>
            <a:endParaRPr lang="zh-CN" altLang="en-US" sz="3200" b="1" dirty="0">
              <a:latin typeface="Bradley Hand ITC" panose="03070402050302030203" pitchFamily="66" charset="0"/>
            </a:endParaRPr>
          </a:p>
        </p:txBody>
      </p:sp>
      <p:pic>
        <p:nvPicPr>
          <p:cNvPr id="35" name="图片 34"/>
          <p:cNvPicPr>
            <a:picLocks noChangeAspect="1"/>
          </p:cNvPicPr>
          <p:nvPr/>
        </p:nvPicPr>
        <p:blipFill>
          <a:blip r:embed="rId6"/>
          <a:stretch>
            <a:fillRect/>
          </a:stretch>
        </p:blipFill>
        <p:spPr>
          <a:xfrm>
            <a:off x="6026184" y="4437233"/>
            <a:ext cx="676954" cy="640981"/>
          </a:xfrm>
          <a:prstGeom prst="rect">
            <a:avLst/>
          </a:prstGeom>
        </p:spPr>
      </p:pic>
      <p:sp>
        <p:nvSpPr>
          <p:cNvPr id="36" name="矩形 35"/>
          <p:cNvSpPr/>
          <p:nvPr/>
        </p:nvSpPr>
        <p:spPr>
          <a:xfrm>
            <a:off x="6885708" y="4407561"/>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04</a:t>
            </a:r>
            <a:endParaRPr lang="zh-CN" altLang="en-US" sz="4000" dirty="0">
              <a:latin typeface="Bradley Hand ITC" panose="03070402050302030203" pitchFamily="66" charset="0"/>
            </a:endParaRPr>
          </a:p>
        </p:txBody>
      </p:sp>
      <p:cxnSp>
        <p:nvCxnSpPr>
          <p:cNvPr id="37" name="直接连接符 36"/>
          <p:cNvCxnSpPr>
            <a:stCxn id="36" idx="3"/>
          </p:cNvCxnSpPr>
          <p:nvPr/>
        </p:nvCxnSpPr>
        <p:spPr>
          <a:xfrm flipV="1">
            <a:off x="7675417" y="4749946"/>
            <a:ext cx="706582"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8381999" y="4407561"/>
            <a:ext cx="3144982"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Development </a:t>
            </a:r>
            <a:endParaRPr lang="zh-CN" altLang="en-US" sz="3200" b="1" dirty="0">
              <a:latin typeface="Bradley Hand ITC" panose="03070402050302030203" pitchFamily="66" charset="0"/>
            </a:endParaRPr>
          </a:p>
        </p:txBody>
      </p:sp>
    </p:spTree>
    <p:extLst>
      <p:ext uri="{BB962C8B-B14F-4D97-AF65-F5344CB8AC3E}">
        <p14:creationId xmlns:p14="http://schemas.microsoft.com/office/powerpoint/2010/main" val="2429888232"/>
      </p:ext>
    </p:extLst>
  </p:cSld>
  <p:clrMapOvr>
    <a:masterClrMapping/>
  </p:clrMapOvr>
  <mc:AlternateContent xmlns:mc="http://schemas.openxmlformats.org/markup-compatibility/2006" xmlns:p14="http://schemas.microsoft.com/office/powerpoint/2010/main">
    <mc:Choice Requires="p14">
      <p:transition spd="slow" p14:dur="1600" advTm="11513">
        <p:blinds dir="vert"/>
      </p:transition>
    </mc:Choice>
    <mc:Fallback xmlns="">
      <p:transition spd="slow" advTm="1151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2000"/>
                            </p:stCondLst>
                            <p:childTnLst>
                              <p:par>
                                <p:cTn id="27" presetID="16" presetClass="entr" presetSubtype="37"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outVertical)">
                                      <p:cBhvr>
                                        <p:cTn id="29" dur="500"/>
                                        <p:tgtEl>
                                          <p:spTgt spid="19"/>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4000"/>
                            </p:stCondLst>
                            <p:childTnLst>
                              <p:par>
                                <p:cTn id="43" presetID="16" presetClass="entr" presetSubtype="37"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outVertical)">
                                      <p:cBhvr>
                                        <p:cTn id="45" dur="500"/>
                                        <p:tgtEl>
                                          <p:spTgt spid="28"/>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childTnLst>
                          </p:cTn>
                        </p:par>
                        <p:par>
                          <p:cTn id="58" fill="hold">
                            <p:stCondLst>
                              <p:cond delay="6000"/>
                            </p:stCondLst>
                            <p:childTnLst>
                              <p:par>
                                <p:cTn id="59" presetID="16" presetClass="entr" presetSubtype="37"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arn(outVertical)">
                                      <p:cBhvr>
                                        <p:cTn id="61" dur="500"/>
                                        <p:tgtEl>
                                          <p:spTgt spid="32"/>
                                        </p:tgtEl>
                                      </p:cBhvr>
                                    </p:animEffect>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down)">
                                      <p:cBhvr>
                                        <p:cTn id="73" dur="500"/>
                                        <p:tgtEl>
                                          <p:spTgt spid="35"/>
                                        </p:tgtEl>
                                      </p:cBhvr>
                                    </p:animEffect>
                                  </p:childTnLst>
                                </p:cTn>
                              </p:par>
                            </p:childTnLst>
                          </p:cTn>
                        </p:par>
                        <p:par>
                          <p:cTn id="74" fill="hold">
                            <p:stCondLst>
                              <p:cond delay="8000"/>
                            </p:stCondLst>
                            <p:childTnLst>
                              <p:par>
                                <p:cTn id="75" presetID="16" presetClass="entr" presetSubtype="37"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arn(outVertical)">
                                      <p:cBhvr>
                                        <p:cTn id="77" dur="500"/>
                                        <p:tgtEl>
                                          <p:spTgt spid="36"/>
                                        </p:tgtEl>
                                      </p:cBhvr>
                                    </p:animEffect>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par>
                          <p:cTn id="82" fill="hold">
                            <p:stCondLst>
                              <p:cond delay="90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2" grpId="0"/>
      <p:bldP spid="18" grpId="0"/>
      <p:bldP spid="19" grpId="0" animBg="1"/>
      <p:bldP spid="25" grpId="0" animBg="1"/>
      <p:bldP spid="28" grpId="0" animBg="1"/>
      <p:bldP spid="30" grpId="0" animBg="1"/>
      <p:bldP spid="32" grpId="0" animBg="1"/>
      <p:bldP spid="34" grpId="0" animBg="1"/>
      <p:bldP spid="36"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497"/>
            <a:ext cx="5976257" cy="6858000"/>
          </a:xfrm>
          <a:prstGeom prst="rect">
            <a:avLst/>
          </a:prstGeom>
        </p:spPr>
      </p:pic>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5386902" y="409161"/>
            <a:ext cx="1183337"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Our</a:t>
            </a:r>
          </a:p>
          <a:p>
            <a:r>
              <a:rPr lang="en-US" altLang="zh-CN" sz="4000" dirty="0">
                <a:solidFill>
                  <a:schemeClr val="bg1"/>
                </a:solidFill>
                <a:latin typeface="Calibri Light" panose="020F0302020204030204" pitchFamily="34" charset="0"/>
              </a:rPr>
              <a:t> </a:t>
            </a:r>
            <a:r>
              <a:rPr lang="en-US" altLang="zh-CN" sz="4000" dirty="0" smtClean="0">
                <a:solidFill>
                  <a:schemeClr val="bg1"/>
                </a:solidFill>
                <a:latin typeface="Calibri Light" panose="020F0302020204030204" pitchFamily="34" charset="0"/>
              </a:rPr>
              <a:t>Plan</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等腰三角形 45"/>
          <p:cNvSpPr/>
          <p:nvPr/>
        </p:nvSpPr>
        <p:spPr>
          <a:xfrm>
            <a:off x="6051207" y="4423554"/>
            <a:ext cx="1606608" cy="88763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9" name="TextBox 10"/>
          <p:cNvSpPr txBox="1"/>
          <p:nvPr/>
        </p:nvSpPr>
        <p:spPr>
          <a:xfrm>
            <a:off x="6144546" y="4591286"/>
            <a:ext cx="1440160" cy="84375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marL="0" marR="0" lvl="0" indent="0" algn="ctr" defTabSz="914400" eaLnBrk="1" fontAlgn="base" latinLnBrk="0" hangingPunct="1">
              <a:lnSpc>
                <a:spcPct val="150000"/>
              </a:lnSpc>
              <a:spcBef>
                <a:spcPct val="0"/>
              </a:spcBef>
              <a:spcAft>
                <a:spcPct val="0"/>
              </a:spcAft>
              <a:buClrTx/>
              <a:buSzTx/>
              <a:buFontTx/>
              <a:buNone/>
              <a:tabLst/>
              <a:defRPr/>
            </a:pPr>
            <a:r>
              <a:rPr lang="en-US" altLang="zh-CN" sz="1200" kern="0" dirty="0" smtClean="0">
                <a:solidFill>
                  <a:schemeClr val="tx1"/>
                </a:solidFill>
              </a:rPr>
              <a:t>Add </a:t>
            </a:r>
            <a:r>
              <a:rPr lang="en-US" altLang="zh-CN" sz="1200" kern="0" dirty="0">
                <a:solidFill>
                  <a:schemeClr val="tx1"/>
                </a:solidFill>
              </a:rPr>
              <a:t>Text Here</a:t>
            </a:r>
          </a:p>
          <a:p>
            <a:pPr fontAlgn="base">
              <a:spcBef>
                <a:spcPct val="0"/>
              </a:spcBef>
              <a:spcAft>
                <a:spcPct val="0"/>
              </a:spcAft>
            </a:pPr>
            <a:r>
              <a:rPr lang="en-US" altLang="zh-CN" sz="1200" kern="0" dirty="0">
                <a:solidFill>
                  <a:schemeClr val="tx1"/>
                </a:solidFill>
              </a:rPr>
              <a:t>Add Text Here</a:t>
            </a:r>
          </a:p>
          <a:p>
            <a:pPr marL="0" marR="0" lvl="0" indent="0" algn="ctr" defTabSz="914400" eaLnBrk="1" fontAlgn="base" latinLnBrk="0" hangingPunct="1">
              <a:lnSpc>
                <a:spcPct val="15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chemeClr val="tx1"/>
              </a:solidFill>
              <a:effectLst/>
              <a:uLnTx/>
              <a:uFillTx/>
              <a:latin typeface="+mn-lt"/>
              <a:ea typeface="微软雅黑" pitchFamily="34" charset="-122"/>
            </a:endParaRPr>
          </a:p>
        </p:txBody>
      </p:sp>
      <p:grpSp>
        <p:nvGrpSpPr>
          <p:cNvPr id="12" name="组合 11"/>
          <p:cNvGrpSpPr/>
          <p:nvPr/>
        </p:nvGrpSpPr>
        <p:grpSpPr>
          <a:xfrm>
            <a:off x="6051207" y="2670627"/>
            <a:ext cx="1584080" cy="1752927"/>
            <a:chOff x="1280133" y="1276560"/>
            <a:chExt cx="1728000"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366581" y="1905124"/>
              <a:ext cx="1555101" cy="5223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Add Your</a:t>
              </a:r>
              <a:r>
                <a:rPr kumimoji="0" lang="en-US" altLang="zh-CN"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 Title</a:t>
              </a:r>
              <a:endPar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44" name="等腰三角形 45"/>
          <p:cNvSpPr/>
          <p:nvPr/>
        </p:nvSpPr>
        <p:spPr>
          <a:xfrm>
            <a:off x="8104632" y="4447044"/>
            <a:ext cx="1606608" cy="88763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5" name="TextBox 10"/>
          <p:cNvSpPr txBox="1"/>
          <p:nvPr/>
        </p:nvSpPr>
        <p:spPr>
          <a:xfrm>
            <a:off x="8197971" y="4614776"/>
            <a:ext cx="1440160" cy="84375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marL="0" marR="0" lvl="0" indent="0" algn="ctr" defTabSz="914400" eaLnBrk="1" fontAlgn="base" latinLnBrk="0" hangingPunct="1">
              <a:lnSpc>
                <a:spcPct val="150000"/>
              </a:lnSpc>
              <a:spcBef>
                <a:spcPct val="0"/>
              </a:spcBef>
              <a:spcAft>
                <a:spcPct val="0"/>
              </a:spcAft>
              <a:buClrTx/>
              <a:buSzTx/>
              <a:buFontTx/>
              <a:buNone/>
              <a:tabLst/>
              <a:defRPr/>
            </a:pPr>
            <a:r>
              <a:rPr lang="en-US" altLang="zh-CN" sz="1200" kern="0" dirty="0" smtClean="0">
                <a:solidFill>
                  <a:schemeClr val="tx1"/>
                </a:solidFill>
              </a:rPr>
              <a:t>Add </a:t>
            </a:r>
            <a:r>
              <a:rPr lang="en-US" altLang="zh-CN" sz="1200" kern="0" dirty="0">
                <a:solidFill>
                  <a:schemeClr val="tx1"/>
                </a:solidFill>
              </a:rPr>
              <a:t>Text Here</a:t>
            </a:r>
          </a:p>
          <a:p>
            <a:pPr fontAlgn="base">
              <a:spcBef>
                <a:spcPct val="0"/>
              </a:spcBef>
              <a:spcAft>
                <a:spcPct val="0"/>
              </a:spcAft>
            </a:pPr>
            <a:r>
              <a:rPr lang="en-US" altLang="zh-CN" sz="1200" kern="0" dirty="0">
                <a:solidFill>
                  <a:schemeClr val="tx1"/>
                </a:solidFill>
              </a:rPr>
              <a:t>Add Text Here</a:t>
            </a:r>
          </a:p>
          <a:p>
            <a:pPr marL="0" marR="0" lvl="0" indent="0" algn="ctr" defTabSz="914400" eaLnBrk="1" fontAlgn="base" latinLnBrk="0" hangingPunct="1">
              <a:lnSpc>
                <a:spcPct val="15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chemeClr val="tx1"/>
              </a:solidFill>
              <a:effectLst/>
              <a:uLnTx/>
              <a:uFillTx/>
              <a:latin typeface="+mn-lt"/>
              <a:ea typeface="微软雅黑" pitchFamily="34" charset="-122"/>
            </a:endParaRPr>
          </a:p>
        </p:txBody>
      </p:sp>
      <p:grpSp>
        <p:nvGrpSpPr>
          <p:cNvPr id="46" name="组合 45"/>
          <p:cNvGrpSpPr/>
          <p:nvPr/>
        </p:nvGrpSpPr>
        <p:grpSpPr>
          <a:xfrm>
            <a:off x="8104632" y="2694117"/>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8" name="TextBox 30"/>
            <p:cNvSpPr txBox="1"/>
            <p:nvPr/>
          </p:nvSpPr>
          <p:spPr>
            <a:xfrm>
              <a:off x="1366581" y="1905124"/>
              <a:ext cx="1555101" cy="5223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Add Your</a:t>
              </a:r>
              <a:r>
                <a:rPr kumimoji="0" lang="en-US" altLang="zh-CN"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 Title</a:t>
              </a:r>
              <a:endPar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50" name="等腰三角形 45"/>
          <p:cNvSpPr/>
          <p:nvPr/>
        </p:nvSpPr>
        <p:spPr>
          <a:xfrm>
            <a:off x="10180405" y="4423554"/>
            <a:ext cx="1606608" cy="88763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1" name="TextBox 10"/>
          <p:cNvSpPr txBox="1"/>
          <p:nvPr/>
        </p:nvSpPr>
        <p:spPr>
          <a:xfrm>
            <a:off x="10273744" y="4591286"/>
            <a:ext cx="1440160" cy="84375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marL="0" marR="0" lvl="0" indent="0" algn="ctr" defTabSz="914400" eaLnBrk="1" fontAlgn="base" latinLnBrk="0" hangingPunct="1">
              <a:lnSpc>
                <a:spcPct val="150000"/>
              </a:lnSpc>
              <a:spcBef>
                <a:spcPct val="0"/>
              </a:spcBef>
              <a:spcAft>
                <a:spcPct val="0"/>
              </a:spcAft>
              <a:buClrTx/>
              <a:buSzTx/>
              <a:buFontTx/>
              <a:buNone/>
              <a:tabLst/>
              <a:defRPr/>
            </a:pPr>
            <a:r>
              <a:rPr lang="en-US" altLang="zh-CN" sz="1200" kern="0" dirty="0" smtClean="0">
                <a:solidFill>
                  <a:schemeClr val="tx1"/>
                </a:solidFill>
              </a:rPr>
              <a:t>Add </a:t>
            </a:r>
            <a:r>
              <a:rPr lang="en-US" altLang="zh-CN" sz="1200" kern="0" dirty="0">
                <a:solidFill>
                  <a:schemeClr val="tx1"/>
                </a:solidFill>
              </a:rPr>
              <a:t>Text Here</a:t>
            </a:r>
          </a:p>
          <a:p>
            <a:pPr fontAlgn="base">
              <a:spcBef>
                <a:spcPct val="0"/>
              </a:spcBef>
              <a:spcAft>
                <a:spcPct val="0"/>
              </a:spcAft>
            </a:pPr>
            <a:r>
              <a:rPr lang="en-US" altLang="zh-CN" sz="1200" kern="0" dirty="0">
                <a:solidFill>
                  <a:schemeClr val="tx1"/>
                </a:solidFill>
              </a:rPr>
              <a:t>Add Text Here</a:t>
            </a:r>
          </a:p>
          <a:p>
            <a:pPr marL="0" marR="0" lvl="0" indent="0" algn="ctr" defTabSz="914400" eaLnBrk="1" fontAlgn="base" latinLnBrk="0" hangingPunct="1">
              <a:lnSpc>
                <a:spcPct val="15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chemeClr val="tx1"/>
              </a:solidFill>
              <a:effectLst/>
              <a:uLnTx/>
              <a:uFillTx/>
              <a:latin typeface="+mn-lt"/>
              <a:ea typeface="微软雅黑" pitchFamily="34" charset="-122"/>
            </a:endParaRPr>
          </a:p>
        </p:txBody>
      </p:sp>
      <p:grpSp>
        <p:nvGrpSpPr>
          <p:cNvPr id="52" name="组合 51"/>
          <p:cNvGrpSpPr/>
          <p:nvPr/>
        </p:nvGrpSpPr>
        <p:grpSpPr>
          <a:xfrm>
            <a:off x="10180405" y="2670627"/>
            <a:ext cx="1584080" cy="1752927"/>
            <a:chOff x="1280133" y="1276560"/>
            <a:chExt cx="1728000" cy="1859379"/>
          </a:xfrm>
        </p:grpSpPr>
        <p:sp>
          <p:nvSpPr>
            <p:cNvPr id="53" name="椭圆 5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4" name="TextBox 30"/>
            <p:cNvSpPr txBox="1"/>
            <p:nvPr/>
          </p:nvSpPr>
          <p:spPr>
            <a:xfrm>
              <a:off x="1366581" y="1905124"/>
              <a:ext cx="1555101" cy="5223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Add Your</a:t>
              </a:r>
              <a:r>
                <a:rPr kumimoji="0" lang="en-US" altLang="zh-CN" sz="1600" b="1" i="0" u="none" strike="noStrike" kern="0" cap="none" spc="0" normalizeH="0" noProof="0" dirty="0" smtClean="0">
                  <a:ln>
                    <a:noFill/>
                  </a:ln>
                  <a:solidFill>
                    <a:schemeClr val="tx1"/>
                  </a:solidFill>
                  <a:effectLst/>
                  <a:uLnTx/>
                  <a:uFillTx/>
                  <a:latin typeface="微软雅黑" pitchFamily="34" charset="-122"/>
                  <a:ea typeface="微软雅黑" pitchFamily="34" charset="-122"/>
                </a:rPr>
                <a:t> Title</a:t>
              </a:r>
              <a:endParaRPr kumimoji="0"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55" name="等腰三角形 5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6"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19"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677751"/>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150"/>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750"/>
                                        <p:tgtEl>
                                          <p:spTgt spid="61"/>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750"/>
                                        <p:tgtEl>
                                          <p:spTgt spid="62"/>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750"/>
                                        <p:tgtEl>
                                          <p:spTgt spid="63"/>
                                        </p:tgtEl>
                                      </p:cBhvr>
                                    </p:animEffect>
                                  </p:childTnLst>
                                </p:cTn>
                              </p:par>
                              <p:par>
                                <p:cTn id="33" presetID="47"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1000"/>
                                        <p:tgtEl>
                                          <p:spTgt spid="46"/>
                                        </p:tgtEl>
                                      </p:cBhvr>
                                    </p:animEffect>
                                    <p:anim calcmode="lin" valueType="num">
                                      <p:cBhvr>
                                        <p:cTn id="51" dur="1000" fill="hold"/>
                                        <p:tgtEl>
                                          <p:spTgt spid="46"/>
                                        </p:tgtEl>
                                        <p:attrNameLst>
                                          <p:attrName>ppt_x</p:attrName>
                                        </p:attrNameLst>
                                      </p:cBhvr>
                                      <p:tavLst>
                                        <p:tav tm="0">
                                          <p:val>
                                            <p:strVal val="#ppt_x"/>
                                          </p:val>
                                        </p:tav>
                                        <p:tav tm="100000">
                                          <p:val>
                                            <p:strVal val="#ppt_x"/>
                                          </p:val>
                                        </p:tav>
                                      </p:tavLst>
                                    </p:anim>
                                    <p:anim calcmode="lin" valueType="num">
                                      <p:cBhvr>
                                        <p:cTn id="52" dur="1000" fill="hold"/>
                                        <p:tgtEl>
                                          <p:spTgt spid="4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1000"/>
                                        <p:tgtEl>
                                          <p:spTgt spid="52"/>
                                        </p:tgtEl>
                                      </p:cBhvr>
                                    </p:animEffect>
                                    <p:anim calcmode="lin" valueType="num">
                                      <p:cBhvr>
                                        <p:cTn id="66" dur="1000" fill="hold"/>
                                        <p:tgtEl>
                                          <p:spTgt spid="52"/>
                                        </p:tgtEl>
                                        <p:attrNameLst>
                                          <p:attrName>ppt_x</p:attrName>
                                        </p:attrNameLst>
                                      </p:cBhvr>
                                      <p:tavLst>
                                        <p:tav tm="0">
                                          <p:val>
                                            <p:strVal val="#ppt_x"/>
                                          </p:val>
                                        </p:tav>
                                        <p:tav tm="100000">
                                          <p:val>
                                            <p:strVal val="#ppt_x"/>
                                          </p:val>
                                        </p:tav>
                                      </p:tavLst>
                                    </p:anim>
                                    <p:anim calcmode="lin" valueType="num">
                                      <p:cBhvr>
                                        <p:cTn id="67" dur="1000" fill="hold"/>
                                        <p:tgtEl>
                                          <p:spTgt spid="5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1000"/>
                                        <p:tgtEl>
                                          <p:spTgt spid="50"/>
                                        </p:tgtEl>
                                      </p:cBhvr>
                                    </p:animEffect>
                                    <p:anim calcmode="lin" valueType="num">
                                      <p:cBhvr>
                                        <p:cTn id="71" dur="1000" fill="hold"/>
                                        <p:tgtEl>
                                          <p:spTgt spid="50"/>
                                        </p:tgtEl>
                                        <p:attrNameLst>
                                          <p:attrName>ppt_x</p:attrName>
                                        </p:attrNameLst>
                                      </p:cBhvr>
                                      <p:tavLst>
                                        <p:tav tm="0">
                                          <p:val>
                                            <p:strVal val="#ppt_x"/>
                                          </p:val>
                                        </p:tav>
                                        <p:tav tm="100000">
                                          <p:val>
                                            <p:strVal val="#ppt_x"/>
                                          </p:val>
                                        </p:tav>
                                      </p:tavLst>
                                    </p:anim>
                                    <p:anim calcmode="lin" valueType="num">
                                      <p:cBhvr>
                                        <p:cTn id="72" dur="1000" fill="hold"/>
                                        <p:tgtEl>
                                          <p:spTgt spid="5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anim calcmode="lin" valueType="num">
                                      <p:cBhvr>
                                        <p:cTn id="76" dur="1000" fill="hold"/>
                                        <p:tgtEl>
                                          <p:spTgt spid="51"/>
                                        </p:tgtEl>
                                        <p:attrNameLst>
                                          <p:attrName>ppt_x</p:attrName>
                                        </p:attrNameLst>
                                      </p:cBhvr>
                                      <p:tavLst>
                                        <p:tav tm="0">
                                          <p:val>
                                            <p:strVal val="#ppt_x"/>
                                          </p:val>
                                        </p:tav>
                                        <p:tav tm="100000">
                                          <p:val>
                                            <p:strVal val="#ppt_x"/>
                                          </p:val>
                                        </p:tav>
                                      </p:tavLst>
                                    </p:anim>
                                    <p:anim calcmode="lin" valueType="num">
                                      <p:cBhvr>
                                        <p:cTn id="77" dur="1000" fill="hold"/>
                                        <p:tgtEl>
                                          <p:spTgt spid="51"/>
                                        </p:tgtEl>
                                        <p:attrNameLst>
                                          <p:attrName>ppt_y</p:attrName>
                                        </p:attrNameLst>
                                      </p:cBhvr>
                                      <p:tavLst>
                                        <p:tav tm="0">
                                          <p:val>
                                            <p:strVal val="#ppt_y+.1"/>
                                          </p:val>
                                        </p:tav>
                                        <p:tav tm="100000">
                                          <p:val>
                                            <p:strVal val="#ppt_y"/>
                                          </p:val>
                                        </p:tav>
                                      </p:tavLst>
                                    </p:anim>
                                  </p:childTnLst>
                                </p:cTn>
                              </p:par>
                            </p:childTnLst>
                          </p:cTn>
                        </p:par>
                        <p:par>
                          <p:cTn id="78" fill="hold">
                            <p:stCondLst>
                              <p:cond delay="2400"/>
                            </p:stCondLst>
                            <p:childTnLst>
                              <p:par>
                                <p:cTn id="79" presetID="2" presetClass="exit" presetSubtype="8" fill="hold" nodeType="afterEffect">
                                  <p:stCondLst>
                                    <p:cond delay="1000"/>
                                  </p:stCondLst>
                                  <p:childTnLst>
                                    <p:anim calcmode="lin" valueType="num">
                                      <p:cBhvr additive="base">
                                        <p:cTn id="80" dur="500"/>
                                        <p:tgtEl>
                                          <p:spTgt spid="6"/>
                                        </p:tgtEl>
                                        <p:attrNameLst>
                                          <p:attrName>ppt_x</p:attrName>
                                        </p:attrNameLst>
                                      </p:cBhvr>
                                      <p:tavLst>
                                        <p:tav tm="0">
                                          <p:val>
                                            <p:strVal val="ppt_x"/>
                                          </p:val>
                                        </p:tav>
                                        <p:tav tm="100000">
                                          <p:val>
                                            <p:strVal val="0-ppt_w/2"/>
                                          </p:val>
                                        </p:tav>
                                      </p:tavLst>
                                    </p:anim>
                                    <p:anim calcmode="lin" valueType="num">
                                      <p:cBhvr additive="base">
                                        <p:cTn id="81" dur="500"/>
                                        <p:tgtEl>
                                          <p:spTgt spid="6"/>
                                        </p:tgtEl>
                                        <p:attrNameLst>
                                          <p:attrName>ppt_y</p:attrName>
                                        </p:attrNameLst>
                                      </p:cBhvr>
                                      <p:tavLst>
                                        <p:tav tm="0">
                                          <p:val>
                                            <p:strVal val="ppt_y"/>
                                          </p:val>
                                        </p:tav>
                                        <p:tav tm="100000">
                                          <p:val>
                                            <p:strVal val="ppt_y"/>
                                          </p:val>
                                        </p:tav>
                                      </p:tavLst>
                                    </p:anim>
                                    <p:set>
                                      <p:cBhvr>
                                        <p:cTn id="82" dur="1" fill="hold">
                                          <p:stCondLst>
                                            <p:cond delay="499"/>
                                          </p:stCondLst>
                                        </p:cTn>
                                        <p:tgtEl>
                                          <p:spTgt spid="6"/>
                                        </p:tgtEl>
                                        <p:attrNameLst>
                                          <p:attrName>style.visibility</p:attrName>
                                        </p:attrNameLst>
                                      </p:cBhvr>
                                      <p:to>
                                        <p:strVal val="hidden"/>
                                      </p:to>
                                    </p:set>
                                  </p:childTnLst>
                                </p:cTn>
                              </p:par>
                              <p:par>
                                <p:cTn id="83" presetID="2" presetClass="exit" presetSubtype="8" fill="hold" nodeType="withEffect">
                                  <p:stCondLst>
                                    <p:cond delay="1250"/>
                                  </p:stCondLst>
                                  <p:childTnLst>
                                    <p:anim calcmode="lin" valueType="num">
                                      <p:cBhvr additive="base">
                                        <p:cTn id="84" dur="500"/>
                                        <p:tgtEl>
                                          <p:spTgt spid="12"/>
                                        </p:tgtEl>
                                        <p:attrNameLst>
                                          <p:attrName>ppt_x</p:attrName>
                                        </p:attrNameLst>
                                      </p:cBhvr>
                                      <p:tavLst>
                                        <p:tav tm="0">
                                          <p:val>
                                            <p:strVal val="ppt_x"/>
                                          </p:val>
                                        </p:tav>
                                        <p:tav tm="100000">
                                          <p:val>
                                            <p:strVal val="0-ppt_w/2"/>
                                          </p:val>
                                        </p:tav>
                                      </p:tavLst>
                                    </p:anim>
                                    <p:anim calcmode="lin" valueType="num">
                                      <p:cBhvr additive="base">
                                        <p:cTn id="85" dur="500"/>
                                        <p:tgtEl>
                                          <p:spTgt spid="12"/>
                                        </p:tgtEl>
                                        <p:attrNameLst>
                                          <p:attrName>ppt_y</p:attrName>
                                        </p:attrNameLst>
                                      </p:cBhvr>
                                      <p:tavLst>
                                        <p:tav tm="0">
                                          <p:val>
                                            <p:strVal val="ppt_y"/>
                                          </p:val>
                                        </p:tav>
                                        <p:tav tm="100000">
                                          <p:val>
                                            <p:strVal val="ppt_y"/>
                                          </p:val>
                                        </p:tav>
                                      </p:tavLst>
                                    </p:anim>
                                    <p:set>
                                      <p:cBhvr>
                                        <p:cTn id="86" dur="1" fill="hold">
                                          <p:stCondLst>
                                            <p:cond delay="499"/>
                                          </p:stCondLst>
                                        </p:cTn>
                                        <p:tgtEl>
                                          <p:spTgt spid="12"/>
                                        </p:tgtEl>
                                        <p:attrNameLst>
                                          <p:attrName>style.visibility</p:attrName>
                                        </p:attrNameLst>
                                      </p:cBhvr>
                                      <p:to>
                                        <p:strVal val="hidden"/>
                                      </p:to>
                                    </p:set>
                                  </p:childTnLst>
                                </p:cTn>
                              </p:par>
                              <p:par>
                                <p:cTn id="87" presetID="2" presetClass="exit" presetSubtype="8" fill="hold" grpId="1" nodeType="withEffect">
                                  <p:stCondLst>
                                    <p:cond delay="1250"/>
                                  </p:stCondLst>
                                  <p:childTnLst>
                                    <p:anim calcmode="lin" valueType="num">
                                      <p:cBhvr additive="base">
                                        <p:cTn id="88" dur="500"/>
                                        <p:tgtEl>
                                          <p:spTgt spid="8"/>
                                        </p:tgtEl>
                                        <p:attrNameLst>
                                          <p:attrName>ppt_x</p:attrName>
                                        </p:attrNameLst>
                                      </p:cBhvr>
                                      <p:tavLst>
                                        <p:tav tm="0">
                                          <p:val>
                                            <p:strVal val="ppt_x"/>
                                          </p:val>
                                        </p:tav>
                                        <p:tav tm="100000">
                                          <p:val>
                                            <p:strVal val="0-ppt_w/2"/>
                                          </p:val>
                                        </p:tav>
                                      </p:tavLst>
                                    </p:anim>
                                    <p:anim calcmode="lin" valueType="num">
                                      <p:cBhvr additive="base">
                                        <p:cTn id="89" dur="500"/>
                                        <p:tgtEl>
                                          <p:spTgt spid="8"/>
                                        </p:tgtEl>
                                        <p:attrNameLst>
                                          <p:attrName>ppt_y</p:attrName>
                                        </p:attrNameLst>
                                      </p:cBhvr>
                                      <p:tavLst>
                                        <p:tav tm="0">
                                          <p:val>
                                            <p:strVal val="ppt_y"/>
                                          </p:val>
                                        </p:tav>
                                        <p:tav tm="100000">
                                          <p:val>
                                            <p:strVal val="ppt_y"/>
                                          </p:val>
                                        </p:tav>
                                      </p:tavLst>
                                    </p:anim>
                                    <p:set>
                                      <p:cBhvr>
                                        <p:cTn id="90" dur="1" fill="hold">
                                          <p:stCondLst>
                                            <p:cond delay="499"/>
                                          </p:stCondLst>
                                        </p:cTn>
                                        <p:tgtEl>
                                          <p:spTgt spid="8"/>
                                        </p:tgtEl>
                                        <p:attrNameLst>
                                          <p:attrName>style.visibility</p:attrName>
                                        </p:attrNameLst>
                                      </p:cBhvr>
                                      <p:to>
                                        <p:strVal val="hidden"/>
                                      </p:to>
                                    </p:set>
                                  </p:childTnLst>
                                </p:cTn>
                              </p:par>
                              <p:par>
                                <p:cTn id="91" presetID="2" presetClass="exit" presetSubtype="8" fill="hold" grpId="1" nodeType="withEffect">
                                  <p:stCondLst>
                                    <p:cond delay="1250"/>
                                  </p:stCondLst>
                                  <p:childTnLst>
                                    <p:anim calcmode="lin" valueType="num">
                                      <p:cBhvr additive="base">
                                        <p:cTn id="92" dur="500"/>
                                        <p:tgtEl>
                                          <p:spTgt spid="9"/>
                                        </p:tgtEl>
                                        <p:attrNameLst>
                                          <p:attrName>ppt_x</p:attrName>
                                        </p:attrNameLst>
                                      </p:cBhvr>
                                      <p:tavLst>
                                        <p:tav tm="0">
                                          <p:val>
                                            <p:strVal val="ppt_x"/>
                                          </p:val>
                                        </p:tav>
                                        <p:tav tm="100000">
                                          <p:val>
                                            <p:strVal val="0-ppt_w/2"/>
                                          </p:val>
                                        </p:tav>
                                      </p:tavLst>
                                    </p:anim>
                                    <p:anim calcmode="lin" valueType="num">
                                      <p:cBhvr additive="base">
                                        <p:cTn id="93" dur="500"/>
                                        <p:tgtEl>
                                          <p:spTgt spid="9"/>
                                        </p:tgtEl>
                                        <p:attrNameLst>
                                          <p:attrName>ppt_y</p:attrName>
                                        </p:attrNameLst>
                                      </p:cBhvr>
                                      <p:tavLst>
                                        <p:tav tm="0">
                                          <p:val>
                                            <p:strVal val="ppt_y"/>
                                          </p:val>
                                        </p:tav>
                                        <p:tav tm="100000">
                                          <p:val>
                                            <p:strVal val="ppt_y"/>
                                          </p:val>
                                        </p:tav>
                                      </p:tavLst>
                                    </p:anim>
                                    <p:set>
                                      <p:cBhvr>
                                        <p:cTn id="94" dur="1" fill="hold">
                                          <p:stCondLst>
                                            <p:cond delay="499"/>
                                          </p:stCondLst>
                                        </p:cTn>
                                        <p:tgtEl>
                                          <p:spTgt spid="9"/>
                                        </p:tgtEl>
                                        <p:attrNameLst>
                                          <p:attrName>style.visibility</p:attrName>
                                        </p:attrNameLst>
                                      </p:cBhvr>
                                      <p:to>
                                        <p:strVal val="hidden"/>
                                      </p:to>
                                    </p:set>
                                  </p:childTnLst>
                                </p:cTn>
                              </p:par>
                              <p:par>
                                <p:cTn id="95" presetID="2" presetClass="exit" presetSubtype="8" fill="hold" nodeType="withEffect">
                                  <p:stCondLst>
                                    <p:cond delay="1250"/>
                                  </p:stCondLst>
                                  <p:childTnLst>
                                    <p:anim calcmode="lin" valueType="num">
                                      <p:cBhvr additive="base">
                                        <p:cTn id="96" dur="500"/>
                                        <p:tgtEl>
                                          <p:spTgt spid="46"/>
                                        </p:tgtEl>
                                        <p:attrNameLst>
                                          <p:attrName>ppt_x</p:attrName>
                                        </p:attrNameLst>
                                      </p:cBhvr>
                                      <p:tavLst>
                                        <p:tav tm="0">
                                          <p:val>
                                            <p:strVal val="ppt_x"/>
                                          </p:val>
                                        </p:tav>
                                        <p:tav tm="100000">
                                          <p:val>
                                            <p:strVal val="0-ppt_w/2"/>
                                          </p:val>
                                        </p:tav>
                                      </p:tavLst>
                                    </p:anim>
                                    <p:anim calcmode="lin" valueType="num">
                                      <p:cBhvr additive="base">
                                        <p:cTn id="97" dur="500"/>
                                        <p:tgtEl>
                                          <p:spTgt spid="46"/>
                                        </p:tgtEl>
                                        <p:attrNameLst>
                                          <p:attrName>ppt_y</p:attrName>
                                        </p:attrNameLst>
                                      </p:cBhvr>
                                      <p:tavLst>
                                        <p:tav tm="0">
                                          <p:val>
                                            <p:strVal val="ppt_y"/>
                                          </p:val>
                                        </p:tav>
                                        <p:tav tm="100000">
                                          <p:val>
                                            <p:strVal val="ppt_y"/>
                                          </p:val>
                                        </p:tav>
                                      </p:tavLst>
                                    </p:anim>
                                    <p:set>
                                      <p:cBhvr>
                                        <p:cTn id="98" dur="1" fill="hold">
                                          <p:stCondLst>
                                            <p:cond delay="499"/>
                                          </p:stCondLst>
                                        </p:cTn>
                                        <p:tgtEl>
                                          <p:spTgt spid="46"/>
                                        </p:tgtEl>
                                        <p:attrNameLst>
                                          <p:attrName>style.visibility</p:attrName>
                                        </p:attrNameLst>
                                      </p:cBhvr>
                                      <p:to>
                                        <p:strVal val="hidden"/>
                                      </p:to>
                                    </p:set>
                                  </p:childTnLst>
                                </p:cTn>
                              </p:par>
                              <p:par>
                                <p:cTn id="99" presetID="2" presetClass="exit" presetSubtype="8" fill="hold" grpId="1" nodeType="withEffect">
                                  <p:stCondLst>
                                    <p:cond delay="1250"/>
                                  </p:stCondLst>
                                  <p:childTnLst>
                                    <p:anim calcmode="lin" valueType="num">
                                      <p:cBhvr additive="base">
                                        <p:cTn id="100" dur="500"/>
                                        <p:tgtEl>
                                          <p:spTgt spid="44"/>
                                        </p:tgtEl>
                                        <p:attrNameLst>
                                          <p:attrName>ppt_x</p:attrName>
                                        </p:attrNameLst>
                                      </p:cBhvr>
                                      <p:tavLst>
                                        <p:tav tm="0">
                                          <p:val>
                                            <p:strVal val="ppt_x"/>
                                          </p:val>
                                        </p:tav>
                                        <p:tav tm="100000">
                                          <p:val>
                                            <p:strVal val="0-ppt_w/2"/>
                                          </p:val>
                                        </p:tav>
                                      </p:tavLst>
                                    </p:anim>
                                    <p:anim calcmode="lin" valueType="num">
                                      <p:cBhvr additive="base">
                                        <p:cTn id="101" dur="500"/>
                                        <p:tgtEl>
                                          <p:spTgt spid="44"/>
                                        </p:tgtEl>
                                        <p:attrNameLst>
                                          <p:attrName>ppt_y</p:attrName>
                                        </p:attrNameLst>
                                      </p:cBhvr>
                                      <p:tavLst>
                                        <p:tav tm="0">
                                          <p:val>
                                            <p:strVal val="ppt_y"/>
                                          </p:val>
                                        </p:tav>
                                        <p:tav tm="100000">
                                          <p:val>
                                            <p:strVal val="ppt_y"/>
                                          </p:val>
                                        </p:tav>
                                      </p:tavLst>
                                    </p:anim>
                                    <p:set>
                                      <p:cBhvr>
                                        <p:cTn id="102" dur="1" fill="hold">
                                          <p:stCondLst>
                                            <p:cond delay="499"/>
                                          </p:stCondLst>
                                        </p:cTn>
                                        <p:tgtEl>
                                          <p:spTgt spid="44"/>
                                        </p:tgtEl>
                                        <p:attrNameLst>
                                          <p:attrName>style.visibility</p:attrName>
                                        </p:attrNameLst>
                                      </p:cBhvr>
                                      <p:to>
                                        <p:strVal val="hidden"/>
                                      </p:to>
                                    </p:set>
                                  </p:childTnLst>
                                </p:cTn>
                              </p:par>
                              <p:par>
                                <p:cTn id="103" presetID="2" presetClass="exit" presetSubtype="8" fill="hold" grpId="1" nodeType="withEffect">
                                  <p:stCondLst>
                                    <p:cond delay="1250"/>
                                  </p:stCondLst>
                                  <p:childTnLst>
                                    <p:anim calcmode="lin" valueType="num">
                                      <p:cBhvr additive="base">
                                        <p:cTn id="104" dur="500"/>
                                        <p:tgtEl>
                                          <p:spTgt spid="45"/>
                                        </p:tgtEl>
                                        <p:attrNameLst>
                                          <p:attrName>ppt_x</p:attrName>
                                        </p:attrNameLst>
                                      </p:cBhvr>
                                      <p:tavLst>
                                        <p:tav tm="0">
                                          <p:val>
                                            <p:strVal val="ppt_x"/>
                                          </p:val>
                                        </p:tav>
                                        <p:tav tm="100000">
                                          <p:val>
                                            <p:strVal val="0-ppt_w/2"/>
                                          </p:val>
                                        </p:tav>
                                      </p:tavLst>
                                    </p:anim>
                                    <p:anim calcmode="lin" valueType="num">
                                      <p:cBhvr additive="base">
                                        <p:cTn id="105" dur="500"/>
                                        <p:tgtEl>
                                          <p:spTgt spid="45"/>
                                        </p:tgtEl>
                                        <p:attrNameLst>
                                          <p:attrName>ppt_y</p:attrName>
                                        </p:attrNameLst>
                                      </p:cBhvr>
                                      <p:tavLst>
                                        <p:tav tm="0">
                                          <p:val>
                                            <p:strVal val="ppt_y"/>
                                          </p:val>
                                        </p:tav>
                                        <p:tav tm="100000">
                                          <p:val>
                                            <p:strVal val="ppt_y"/>
                                          </p:val>
                                        </p:tav>
                                      </p:tavLst>
                                    </p:anim>
                                    <p:set>
                                      <p:cBhvr>
                                        <p:cTn id="106" dur="1" fill="hold">
                                          <p:stCondLst>
                                            <p:cond delay="499"/>
                                          </p:stCondLst>
                                        </p:cTn>
                                        <p:tgtEl>
                                          <p:spTgt spid="45"/>
                                        </p:tgtEl>
                                        <p:attrNameLst>
                                          <p:attrName>style.visibility</p:attrName>
                                        </p:attrNameLst>
                                      </p:cBhvr>
                                      <p:to>
                                        <p:strVal val="hidden"/>
                                      </p:to>
                                    </p:set>
                                  </p:childTnLst>
                                </p:cTn>
                              </p:par>
                              <p:par>
                                <p:cTn id="107" presetID="2" presetClass="exit" presetSubtype="8" fill="hold" nodeType="withEffect">
                                  <p:stCondLst>
                                    <p:cond delay="1250"/>
                                  </p:stCondLst>
                                  <p:childTnLst>
                                    <p:anim calcmode="lin" valueType="num">
                                      <p:cBhvr additive="base">
                                        <p:cTn id="108" dur="500"/>
                                        <p:tgtEl>
                                          <p:spTgt spid="52"/>
                                        </p:tgtEl>
                                        <p:attrNameLst>
                                          <p:attrName>ppt_x</p:attrName>
                                        </p:attrNameLst>
                                      </p:cBhvr>
                                      <p:tavLst>
                                        <p:tav tm="0">
                                          <p:val>
                                            <p:strVal val="ppt_x"/>
                                          </p:val>
                                        </p:tav>
                                        <p:tav tm="100000">
                                          <p:val>
                                            <p:strVal val="0-ppt_w/2"/>
                                          </p:val>
                                        </p:tav>
                                      </p:tavLst>
                                    </p:anim>
                                    <p:anim calcmode="lin" valueType="num">
                                      <p:cBhvr additive="base">
                                        <p:cTn id="109" dur="500"/>
                                        <p:tgtEl>
                                          <p:spTgt spid="52"/>
                                        </p:tgtEl>
                                        <p:attrNameLst>
                                          <p:attrName>ppt_y</p:attrName>
                                        </p:attrNameLst>
                                      </p:cBhvr>
                                      <p:tavLst>
                                        <p:tav tm="0">
                                          <p:val>
                                            <p:strVal val="ppt_y"/>
                                          </p:val>
                                        </p:tav>
                                        <p:tav tm="100000">
                                          <p:val>
                                            <p:strVal val="ppt_y"/>
                                          </p:val>
                                        </p:tav>
                                      </p:tavLst>
                                    </p:anim>
                                    <p:set>
                                      <p:cBhvr>
                                        <p:cTn id="110" dur="1" fill="hold">
                                          <p:stCondLst>
                                            <p:cond delay="499"/>
                                          </p:stCondLst>
                                        </p:cTn>
                                        <p:tgtEl>
                                          <p:spTgt spid="52"/>
                                        </p:tgtEl>
                                        <p:attrNameLst>
                                          <p:attrName>style.visibility</p:attrName>
                                        </p:attrNameLst>
                                      </p:cBhvr>
                                      <p:to>
                                        <p:strVal val="hidden"/>
                                      </p:to>
                                    </p:set>
                                  </p:childTnLst>
                                </p:cTn>
                              </p:par>
                              <p:par>
                                <p:cTn id="111" presetID="2" presetClass="exit" presetSubtype="8" fill="hold" grpId="1" nodeType="withEffect">
                                  <p:stCondLst>
                                    <p:cond delay="1250"/>
                                  </p:stCondLst>
                                  <p:childTnLst>
                                    <p:anim calcmode="lin" valueType="num">
                                      <p:cBhvr additive="base">
                                        <p:cTn id="112" dur="500"/>
                                        <p:tgtEl>
                                          <p:spTgt spid="50"/>
                                        </p:tgtEl>
                                        <p:attrNameLst>
                                          <p:attrName>ppt_x</p:attrName>
                                        </p:attrNameLst>
                                      </p:cBhvr>
                                      <p:tavLst>
                                        <p:tav tm="0">
                                          <p:val>
                                            <p:strVal val="ppt_x"/>
                                          </p:val>
                                        </p:tav>
                                        <p:tav tm="100000">
                                          <p:val>
                                            <p:strVal val="0-ppt_w/2"/>
                                          </p:val>
                                        </p:tav>
                                      </p:tavLst>
                                    </p:anim>
                                    <p:anim calcmode="lin" valueType="num">
                                      <p:cBhvr additive="base">
                                        <p:cTn id="113" dur="500"/>
                                        <p:tgtEl>
                                          <p:spTgt spid="50"/>
                                        </p:tgtEl>
                                        <p:attrNameLst>
                                          <p:attrName>ppt_y</p:attrName>
                                        </p:attrNameLst>
                                      </p:cBhvr>
                                      <p:tavLst>
                                        <p:tav tm="0">
                                          <p:val>
                                            <p:strVal val="ppt_y"/>
                                          </p:val>
                                        </p:tav>
                                        <p:tav tm="100000">
                                          <p:val>
                                            <p:strVal val="ppt_y"/>
                                          </p:val>
                                        </p:tav>
                                      </p:tavLst>
                                    </p:anim>
                                    <p:set>
                                      <p:cBhvr>
                                        <p:cTn id="114" dur="1" fill="hold">
                                          <p:stCondLst>
                                            <p:cond delay="499"/>
                                          </p:stCondLst>
                                        </p:cTn>
                                        <p:tgtEl>
                                          <p:spTgt spid="50"/>
                                        </p:tgtEl>
                                        <p:attrNameLst>
                                          <p:attrName>style.visibility</p:attrName>
                                        </p:attrNameLst>
                                      </p:cBhvr>
                                      <p:to>
                                        <p:strVal val="hidden"/>
                                      </p:to>
                                    </p:set>
                                  </p:childTnLst>
                                </p:cTn>
                              </p:par>
                              <p:par>
                                <p:cTn id="115" presetID="2" presetClass="exit" presetSubtype="8" fill="hold" grpId="1" nodeType="withEffect">
                                  <p:stCondLst>
                                    <p:cond delay="1250"/>
                                  </p:stCondLst>
                                  <p:childTnLst>
                                    <p:anim calcmode="lin" valueType="num">
                                      <p:cBhvr additive="base">
                                        <p:cTn id="116" dur="500"/>
                                        <p:tgtEl>
                                          <p:spTgt spid="51"/>
                                        </p:tgtEl>
                                        <p:attrNameLst>
                                          <p:attrName>ppt_x</p:attrName>
                                        </p:attrNameLst>
                                      </p:cBhvr>
                                      <p:tavLst>
                                        <p:tav tm="0">
                                          <p:val>
                                            <p:strVal val="ppt_x"/>
                                          </p:val>
                                        </p:tav>
                                        <p:tav tm="100000">
                                          <p:val>
                                            <p:strVal val="0-ppt_w/2"/>
                                          </p:val>
                                        </p:tav>
                                      </p:tavLst>
                                    </p:anim>
                                    <p:anim calcmode="lin" valueType="num">
                                      <p:cBhvr additive="base">
                                        <p:cTn id="117" dur="500"/>
                                        <p:tgtEl>
                                          <p:spTgt spid="51"/>
                                        </p:tgtEl>
                                        <p:attrNameLst>
                                          <p:attrName>ppt_y</p:attrName>
                                        </p:attrNameLst>
                                      </p:cBhvr>
                                      <p:tavLst>
                                        <p:tav tm="0">
                                          <p:val>
                                            <p:strVal val="ppt_y"/>
                                          </p:val>
                                        </p:tav>
                                        <p:tav tm="100000">
                                          <p:val>
                                            <p:strVal val="ppt_y"/>
                                          </p:val>
                                        </p:tav>
                                      </p:tavLst>
                                    </p:anim>
                                    <p:set>
                                      <p:cBhvr>
                                        <p:cTn id="118" dur="1" fill="hold">
                                          <p:stCondLst>
                                            <p:cond delay="499"/>
                                          </p:stCondLst>
                                        </p:cTn>
                                        <p:tgtEl>
                                          <p:spTgt spid="51"/>
                                        </p:tgtEl>
                                        <p:attrNameLst>
                                          <p:attrName>style.visibility</p:attrName>
                                        </p:attrNameLst>
                                      </p:cBhvr>
                                      <p:to>
                                        <p:strVal val="hidden"/>
                                      </p:to>
                                    </p:set>
                                  </p:childTnLst>
                                </p:cTn>
                              </p:par>
                              <p:par>
                                <p:cTn id="119" presetID="1" presetClass="exit" presetSubtype="0" fill="hold" grpId="1" nodeType="withEffect">
                                  <p:stCondLst>
                                    <p:cond delay="1250"/>
                                  </p:stCondLst>
                                  <p:childTnLst>
                                    <p:set>
                                      <p:cBhvr>
                                        <p:cTn id="120" dur="1" fill="hold">
                                          <p:stCondLst>
                                            <p:cond delay="0"/>
                                          </p:stCondLst>
                                        </p:cTn>
                                        <p:tgtEl>
                                          <p:spTgt spid="61"/>
                                        </p:tgtEl>
                                        <p:attrNameLst>
                                          <p:attrName>style.visibility</p:attrName>
                                        </p:attrNameLst>
                                      </p:cBhvr>
                                      <p:to>
                                        <p:strVal val="hidden"/>
                                      </p:to>
                                    </p:set>
                                  </p:childTnLst>
                                </p:cTn>
                              </p:par>
                              <p:par>
                                <p:cTn id="121" presetID="1" presetClass="exit" presetSubtype="0" fill="hold" grpId="1" nodeType="withEffect">
                                  <p:stCondLst>
                                    <p:cond delay="1250"/>
                                  </p:stCondLst>
                                  <p:childTnLst>
                                    <p:set>
                                      <p:cBhvr>
                                        <p:cTn id="122" dur="1" fill="hold">
                                          <p:stCondLst>
                                            <p:cond delay="0"/>
                                          </p:stCondLst>
                                        </p:cTn>
                                        <p:tgtEl>
                                          <p:spTgt spid="62"/>
                                        </p:tgtEl>
                                        <p:attrNameLst>
                                          <p:attrName>style.visibility</p:attrName>
                                        </p:attrNameLst>
                                      </p:cBhvr>
                                      <p:to>
                                        <p:strVal val="hidden"/>
                                      </p:to>
                                    </p:set>
                                  </p:childTnLst>
                                </p:cTn>
                              </p:par>
                              <p:par>
                                <p:cTn id="123" presetID="1" presetClass="exit" presetSubtype="0" fill="hold" grpId="1" nodeType="withEffect">
                                  <p:stCondLst>
                                    <p:cond delay="1250"/>
                                  </p:stCondLst>
                                  <p:childTnLst>
                                    <p:set>
                                      <p:cBhvr>
                                        <p:cTn id="124"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8" grpId="1" animBg="1"/>
      <p:bldP spid="9" grpId="0"/>
      <p:bldP spid="9" grpId="1"/>
      <p:bldP spid="44" grpId="0" animBg="1"/>
      <p:bldP spid="44" grpId="1" animBg="1"/>
      <p:bldP spid="45" grpId="0"/>
      <p:bldP spid="45" grpId="1"/>
      <p:bldP spid="50" grpId="0" animBg="1"/>
      <p:bldP spid="50" grpId="1" animBg="1"/>
      <p:bldP spid="51" grpId="0"/>
      <p:bldP spid="51" grpId="1"/>
      <p:bldP spid="61" grpId="0" animBg="1"/>
      <p:bldP spid="61" grpId="1" animBg="1"/>
      <p:bldP spid="62" grpId="0" animBg="1"/>
      <p:bldP spid="62" grpId="1" animBg="1"/>
      <p:bldP spid="63" grpId="0" animBg="1"/>
      <p:bldP spid="6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5386902" y="409161"/>
            <a:ext cx="1183337"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Our</a:t>
            </a:r>
          </a:p>
          <a:p>
            <a:r>
              <a:rPr lang="en-US" altLang="zh-CN" sz="4000" dirty="0">
                <a:solidFill>
                  <a:schemeClr val="bg1"/>
                </a:solidFill>
                <a:latin typeface="Calibri Light" panose="020F0302020204030204" pitchFamily="34" charset="0"/>
              </a:rPr>
              <a:t> </a:t>
            </a:r>
            <a:r>
              <a:rPr lang="en-US" altLang="zh-CN" sz="4000" dirty="0" smtClean="0">
                <a:solidFill>
                  <a:schemeClr val="bg1"/>
                </a:solidFill>
                <a:latin typeface="Calibri Light" panose="020F0302020204030204" pitchFamily="34" charset="0"/>
              </a:rPr>
              <a:t>Plan</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018" y="2694117"/>
            <a:ext cx="4636325" cy="3090594"/>
          </a:xfrm>
          <a:prstGeom prst="rect">
            <a:avLst/>
          </a:prstGeom>
        </p:spPr>
      </p:pic>
      <p:sp>
        <p:nvSpPr>
          <p:cNvPr id="7" name="矩形 6"/>
          <p:cNvSpPr/>
          <p:nvPr/>
        </p:nvSpPr>
        <p:spPr>
          <a:xfrm>
            <a:off x="88559" y="1552491"/>
            <a:ext cx="2460172" cy="485502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5400000">
            <a:off x="1088313" y="2947594"/>
            <a:ext cx="2460172" cy="445968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8771819">
            <a:off x="5764153" y="1671648"/>
            <a:ext cx="45719" cy="23240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8771819">
            <a:off x="5748916" y="2570178"/>
            <a:ext cx="45719" cy="23240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8771819">
            <a:off x="5726044" y="3408744"/>
            <a:ext cx="45719" cy="23240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8771819">
            <a:off x="5705262" y="4387068"/>
            <a:ext cx="45719" cy="232408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7313347" y="2524766"/>
            <a:ext cx="839786"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chemeClr val="tx1"/>
                </a:solidFill>
                <a:latin typeface="GulimChe" panose="020B0609000101010101" pitchFamily="49" charset="-127"/>
                <a:ea typeface="GulimChe" panose="020B0609000101010101" pitchFamily="49" charset="-127"/>
              </a:rPr>
              <a:t>1</a:t>
            </a:r>
            <a:endParaRPr lang="zh-CN" altLang="en-US" sz="4400" dirty="0">
              <a:solidFill>
                <a:schemeClr val="tx1"/>
              </a:solidFill>
              <a:latin typeface="GulimChe" panose="020B0609000101010101" pitchFamily="49" charset="-127"/>
              <a:ea typeface="GulimChe" panose="020B0609000101010101" pitchFamily="49" charset="-127"/>
            </a:endParaRPr>
          </a:p>
        </p:txBody>
      </p:sp>
      <p:sp>
        <p:nvSpPr>
          <p:cNvPr id="35" name="圆角矩形 34"/>
          <p:cNvSpPr/>
          <p:nvPr/>
        </p:nvSpPr>
        <p:spPr>
          <a:xfrm>
            <a:off x="7313347" y="3971211"/>
            <a:ext cx="839786"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chemeClr val="tx1"/>
                </a:solidFill>
                <a:latin typeface="GulimChe" panose="020B0609000101010101" pitchFamily="49" charset="-127"/>
                <a:ea typeface="GulimChe" panose="020B0609000101010101" pitchFamily="49" charset="-127"/>
              </a:rPr>
              <a:t>2</a:t>
            </a:r>
            <a:endParaRPr lang="zh-CN" altLang="en-US" sz="4400" dirty="0">
              <a:solidFill>
                <a:schemeClr val="tx1"/>
              </a:solidFill>
              <a:latin typeface="GulimChe" panose="020B0609000101010101" pitchFamily="49" charset="-127"/>
              <a:ea typeface="GulimChe" panose="020B0609000101010101" pitchFamily="49" charset="-127"/>
            </a:endParaRPr>
          </a:p>
        </p:txBody>
      </p:sp>
      <p:sp>
        <p:nvSpPr>
          <p:cNvPr id="36" name="圆角矩形 35"/>
          <p:cNvSpPr/>
          <p:nvPr/>
        </p:nvSpPr>
        <p:spPr>
          <a:xfrm>
            <a:off x="7313347" y="5415482"/>
            <a:ext cx="839786"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chemeClr val="tx1"/>
                </a:solidFill>
                <a:latin typeface="GulimChe" panose="020B0609000101010101" pitchFamily="49" charset="-127"/>
                <a:ea typeface="GulimChe" panose="020B0609000101010101" pitchFamily="49" charset="-127"/>
              </a:rPr>
              <a:t>3</a:t>
            </a:r>
            <a:endParaRPr lang="zh-CN" altLang="en-US" sz="4400" dirty="0">
              <a:solidFill>
                <a:schemeClr val="tx1"/>
              </a:solidFill>
              <a:latin typeface="GulimChe" panose="020B0609000101010101" pitchFamily="49" charset="-127"/>
              <a:ea typeface="GulimChe" panose="020B0609000101010101" pitchFamily="49" charset="-127"/>
            </a:endParaRPr>
          </a:p>
        </p:txBody>
      </p:sp>
      <p:grpSp>
        <p:nvGrpSpPr>
          <p:cNvPr id="42" name="组合 41"/>
          <p:cNvGrpSpPr/>
          <p:nvPr/>
        </p:nvGrpSpPr>
        <p:grpSpPr>
          <a:xfrm>
            <a:off x="8628499" y="2519561"/>
            <a:ext cx="2819400" cy="738457"/>
            <a:chOff x="8628499" y="2519561"/>
            <a:chExt cx="2819400" cy="738457"/>
          </a:xfrm>
        </p:grpSpPr>
        <p:sp>
          <p:nvSpPr>
            <p:cNvPr id="33" name="圆角矩形 32"/>
            <p:cNvSpPr/>
            <p:nvPr/>
          </p:nvSpPr>
          <p:spPr>
            <a:xfrm>
              <a:off x="8628499" y="2519561"/>
              <a:ext cx="2819400"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288153" y="2519561"/>
              <a:ext cx="1500091" cy="646331"/>
            </a:xfrm>
            <a:prstGeom prst="rect">
              <a:avLst/>
            </a:prstGeom>
            <a:noFill/>
          </p:spPr>
          <p:txBody>
            <a:bodyPr wrap="none" rtlCol="0">
              <a:spAutoFit/>
            </a:bodyPr>
            <a:lstStyle/>
            <a:p>
              <a:r>
                <a:rPr lang="en-US" altLang="zh-CN" dirty="0" smtClean="0"/>
                <a:t>Add Text Here</a:t>
              </a:r>
            </a:p>
            <a:p>
              <a:r>
                <a:rPr lang="en-US" altLang="zh-CN" dirty="0"/>
                <a:t>Add Text </a:t>
              </a:r>
              <a:r>
                <a:rPr lang="en-US" altLang="zh-CN" dirty="0" smtClean="0"/>
                <a:t>Here</a:t>
              </a:r>
              <a:endParaRPr lang="zh-CN" altLang="en-US" dirty="0"/>
            </a:p>
          </p:txBody>
        </p:sp>
      </p:grpSp>
      <p:grpSp>
        <p:nvGrpSpPr>
          <p:cNvPr id="43" name="组合 42"/>
          <p:cNvGrpSpPr/>
          <p:nvPr/>
        </p:nvGrpSpPr>
        <p:grpSpPr>
          <a:xfrm>
            <a:off x="8628499" y="3980005"/>
            <a:ext cx="2819400" cy="738457"/>
            <a:chOff x="8628499" y="3980005"/>
            <a:chExt cx="2819400" cy="738457"/>
          </a:xfrm>
        </p:grpSpPr>
        <p:sp>
          <p:nvSpPr>
            <p:cNvPr id="37" name="圆角矩形 36"/>
            <p:cNvSpPr/>
            <p:nvPr/>
          </p:nvSpPr>
          <p:spPr>
            <a:xfrm>
              <a:off x="8628499" y="3980005"/>
              <a:ext cx="2819400"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288152" y="4017273"/>
              <a:ext cx="1500091" cy="646331"/>
            </a:xfrm>
            <a:prstGeom prst="rect">
              <a:avLst/>
            </a:prstGeom>
            <a:noFill/>
          </p:spPr>
          <p:txBody>
            <a:bodyPr wrap="none" rtlCol="0">
              <a:spAutoFit/>
            </a:bodyPr>
            <a:lstStyle/>
            <a:p>
              <a:r>
                <a:rPr lang="en-US" altLang="zh-CN" dirty="0" smtClean="0"/>
                <a:t>Add Text Here</a:t>
              </a:r>
            </a:p>
            <a:p>
              <a:r>
                <a:rPr lang="en-US" altLang="zh-CN" dirty="0"/>
                <a:t>Add Text </a:t>
              </a:r>
              <a:r>
                <a:rPr lang="en-US" altLang="zh-CN" dirty="0" smtClean="0"/>
                <a:t>Here</a:t>
              </a:r>
              <a:endParaRPr lang="zh-CN" altLang="en-US" dirty="0"/>
            </a:p>
          </p:txBody>
        </p:sp>
      </p:grpSp>
      <p:grpSp>
        <p:nvGrpSpPr>
          <p:cNvPr id="44" name="组合 43"/>
          <p:cNvGrpSpPr/>
          <p:nvPr/>
        </p:nvGrpSpPr>
        <p:grpSpPr>
          <a:xfrm>
            <a:off x="8628499" y="5398658"/>
            <a:ext cx="2819400" cy="738457"/>
            <a:chOff x="8628499" y="5398658"/>
            <a:chExt cx="2819400" cy="738457"/>
          </a:xfrm>
        </p:grpSpPr>
        <p:sp>
          <p:nvSpPr>
            <p:cNvPr id="38" name="圆角矩形 37"/>
            <p:cNvSpPr/>
            <p:nvPr/>
          </p:nvSpPr>
          <p:spPr>
            <a:xfrm>
              <a:off x="8628499" y="5398658"/>
              <a:ext cx="2819400" cy="7384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9288151" y="5455853"/>
              <a:ext cx="1500091" cy="646331"/>
            </a:xfrm>
            <a:prstGeom prst="rect">
              <a:avLst/>
            </a:prstGeom>
            <a:noFill/>
          </p:spPr>
          <p:txBody>
            <a:bodyPr wrap="none" rtlCol="0">
              <a:spAutoFit/>
            </a:bodyPr>
            <a:lstStyle/>
            <a:p>
              <a:r>
                <a:rPr lang="en-US" altLang="zh-CN" dirty="0" smtClean="0"/>
                <a:t>Add Text Here</a:t>
              </a:r>
            </a:p>
            <a:p>
              <a:r>
                <a:rPr lang="en-US" altLang="zh-CN" dirty="0"/>
                <a:t>Add Text </a:t>
              </a:r>
              <a:r>
                <a:rPr lang="en-US" altLang="zh-CN" dirty="0" smtClean="0"/>
                <a:t>Here</a:t>
              </a:r>
              <a:endParaRPr lang="zh-CN" altLang="en-US" dirty="0"/>
            </a:p>
          </p:txBody>
        </p:sp>
      </p:grpSp>
      <p:sp>
        <p:nvSpPr>
          <p:cNvPr id="45" name="流程图: 联系 44"/>
          <p:cNvSpPr/>
          <p:nvPr/>
        </p:nvSpPr>
        <p:spPr>
          <a:xfrm>
            <a:off x="5943126"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联系 45"/>
          <p:cNvSpPr/>
          <p:nvPr/>
        </p:nvSpPr>
        <p:spPr>
          <a:xfrm>
            <a:off x="6131389"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联系 46"/>
          <p:cNvSpPr/>
          <p:nvPr/>
        </p:nvSpPr>
        <p:spPr>
          <a:xfrm>
            <a:off x="6319652"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4107321"/>
      </p:ext>
    </p:extLst>
  </p:cSld>
  <p:clrMapOvr>
    <a:masterClrMapping/>
  </p:clrMapOvr>
  <mc:AlternateContent xmlns:mc="http://schemas.openxmlformats.org/markup-compatibility/2006" xmlns:p14="http://schemas.microsoft.com/office/powerpoint/2010/main">
    <mc:Choice Requires="p14">
      <p:transition spd="slow" p14:dur="2000" advTm="8471"/>
    </mc:Choice>
    <mc:Fallback xmlns="">
      <p:transition spd="slow" advTm="8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1000"/>
                            </p:stCondLst>
                            <p:childTnLst>
                              <p:par>
                                <p:cTn id="16" presetID="10" presetClass="entr" presetSubtype="0" repeatCount="indefinite"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750"/>
                                        <p:tgtEl>
                                          <p:spTgt spid="45"/>
                                        </p:tgtEl>
                                      </p:cBhvr>
                                    </p:animEffect>
                                  </p:childTnLst>
                                </p:cTn>
                              </p:par>
                              <p:par>
                                <p:cTn id="19" presetID="10" presetClass="entr" presetSubtype="0" repeatCount="indefinite" fill="hold" grpId="0" nodeType="withEffect">
                                  <p:stCondLst>
                                    <p:cond delay="25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750"/>
                                        <p:tgtEl>
                                          <p:spTgt spid="46"/>
                                        </p:tgtEl>
                                      </p:cBhvr>
                                    </p:animEffect>
                                  </p:childTnLst>
                                </p:cTn>
                              </p:par>
                              <p:par>
                                <p:cTn id="22" presetID="10" presetClass="entr" presetSubtype="0" repeatCount="indefinite" fill="hold" grpId="0" nodeType="withEffect">
                                  <p:stCondLst>
                                    <p:cond delay="5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750"/>
                                        <p:tgtEl>
                                          <p:spTgt spid="47"/>
                                        </p:tgtEl>
                                      </p:cBhvr>
                                    </p:animEffect>
                                  </p:childTnLst>
                                </p:cTn>
                              </p:par>
                            </p:childTnLst>
                          </p:cTn>
                        </p:par>
                        <p:par>
                          <p:cTn id="25" fill="hold">
                            <p:stCondLst>
                              <p:cond delay="225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2750"/>
                            </p:stCondLst>
                            <p:childTnLst>
                              <p:par>
                                <p:cTn id="39" presetID="53" presetClass="entr" presetSubtype="16"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animEffect transition="in" filter="fade">
                                      <p:cBhvr>
                                        <p:cTn id="43" dur="500"/>
                                        <p:tgtEl>
                                          <p:spTgt spid="34"/>
                                        </p:tgtEl>
                                      </p:cBhvr>
                                    </p:animEffect>
                                  </p:childTnLst>
                                </p:cTn>
                              </p:par>
                              <p:par>
                                <p:cTn id="44" presetID="53" presetClass="entr" presetSubtype="16"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childTnLst>
                          </p:cTn>
                        </p:par>
                        <p:par>
                          <p:cTn id="49" fill="hold">
                            <p:stCondLst>
                              <p:cond delay="3250"/>
                            </p:stCondLst>
                            <p:childTnLst>
                              <p:par>
                                <p:cTn id="50" presetID="53" presetClass="entr" presetSubtype="16"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par>
                                <p:cTn id="55" presetID="53" presetClass="entr" presetSubtype="16"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childTnLst>
                          </p:cTn>
                        </p:par>
                        <p:par>
                          <p:cTn id="60" fill="hold">
                            <p:stCondLst>
                              <p:cond delay="3750"/>
                            </p:stCondLst>
                            <p:childTnLst>
                              <p:par>
                                <p:cTn id="61" presetID="53" presetClass="entr" presetSubtype="16"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par>
                                <p:cTn id="66" presetID="53" presetClass="entr" presetSubtype="16"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p:cTn id="68" dur="500" fill="hold"/>
                                        <p:tgtEl>
                                          <p:spTgt spid="44"/>
                                        </p:tgtEl>
                                        <p:attrNameLst>
                                          <p:attrName>ppt_w</p:attrName>
                                        </p:attrNameLst>
                                      </p:cBhvr>
                                      <p:tavLst>
                                        <p:tav tm="0">
                                          <p:val>
                                            <p:fltVal val="0"/>
                                          </p:val>
                                        </p:tav>
                                        <p:tav tm="100000">
                                          <p:val>
                                            <p:strVal val="#ppt_w"/>
                                          </p:val>
                                        </p:tav>
                                      </p:tavLst>
                                    </p:anim>
                                    <p:anim calcmode="lin" valueType="num">
                                      <p:cBhvr>
                                        <p:cTn id="69" dur="500" fill="hold"/>
                                        <p:tgtEl>
                                          <p:spTgt spid="44"/>
                                        </p:tgtEl>
                                        <p:attrNameLst>
                                          <p:attrName>ppt_h</p:attrName>
                                        </p:attrNameLst>
                                      </p:cBhvr>
                                      <p:tavLst>
                                        <p:tav tm="0">
                                          <p:val>
                                            <p:fltVal val="0"/>
                                          </p:val>
                                        </p:tav>
                                        <p:tav tm="100000">
                                          <p:val>
                                            <p:strVal val="#ppt_h"/>
                                          </p:val>
                                        </p:tav>
                                      </p:tavLst>
                                    </p:anim>
                                    <p:animEffect transition="in" filter="fade">
                                      <p:cBhvr>
                                        <p:cTn id="70" dur="500"/>
                                        <p:tgtEl>
                                          <p:spTgt spid="44"/>
                                        </p:tgtEl>
                                      </p:cBhvr>
                                    </p:animEffect>
                                  </p:childTnLst>
                                </p:cTn>
                              </p:par>
                            </p:childTnLst>
                          </p:cTn>
                        </p:par>
                        <p:par>
                          <p:cTn id="71" fill="hold">
                            <p:stCondLst>
                              <p:cond delay="4250"/>
                            </p:stCondLst>
                            <p:childTnLst>
                              <p:par>
                                <p:cTn id="72" presetID="2" presetClass="exit" presetSubtype="8" fill="hold" grpId="1" nodeType="afterEffect">
                                  <p:stCondLst>
                                    <p:cond delay="2000"/>
                                  </p:stCondLst>
                                  <p:childTnLst>
                                    <p:anim calcmode="lin" valueType="num">
                                      <p:cBhvr additive="base">
                                        <p:cTn id="73" dur="500"/>
                                        <p:tgtEl>
                                          <p:spTgt spid="45"/>
                                        </p:tgtEl>
                                        <p:attrNameLst>
                                          <p:attrName>ppt_x</p:attrName>
                                        </p:attrNameLst>
                                      </p:cBhvr>
                                      <p:tavLst>
                                        <p:tav tm="0">
                                          <p:val>
                                            <p:strVal val="ppt_x"/>
                                          </p:val>
                                        </p:tav>
                                        <p:tav tm="100000">
                                          <p:val>
                                            <p:strVal val="0-ppt_w/2"/>
                                          </p:val>
                                        </p:tav>
                                      </p:tavLst>
                                    </p:anim>
                                    <p:anim calcmode="lin" valueType="num">
                                      <p:cBhvr additive="base">
                                        <p:cTn id="74" dur="500"/>
                                        <p:tgtEl>
                                          <p:spTgt spid="45"/>
                                        </p:tgtEl>
                                        <p:attrNameLst>
                                          <p:attrName>ppt_y</p:attrName>
                                        </p:attrNameLst>
                                      </p:cBhvr>
                                      <p:tavLst>
                                        <p:tav tm="0">
                                          <p:val>
                                            <p:strVal val="ppt_y"/>
                                          </p:val>
                                        </p:tav>
                                        <p:tav tm="100000">
                                          <p:val>
                                            <p:strVal val="ppt_y"/>
                                          </p:val>
                                        </p:tav>
                                      </p:tavLst>
                                    </p:anim>
                                    <p:set>
                                      <p:cBhvr>
                                        <p:cTn id="75" dur="1" fill="hold">
                                          <p:stCondLst>
                                            <p:cond delay="499"/>
                                          </p:stCondLst>
                                        </p:cTn>
                                        <p:tgtEl>
                                          <p:spTgt spid="45"/>
                                        </p:tgtEl>
                                        <p:attrNameLst>
                                          <p:attrName>style.visibility</p:attrName>
                                        </p:attrNameLst>
                                      </p:cBhvr>
                                      <p:to>
                                        <p:strVal val="hidden"/>
                                      </p:to>
                                    </p:set>
                                  </p:childTnLst>
                                </p:cTn>
                              </p:par>
                              <p:par>
                                <p:cTn id="76" presetID="2" presetClass="exit" presetSubtype="8" fill="hold" grpId="1" nodeType="withEffect">
                                  <p:stCondLst>
                                    <p:cond delay="2000"/>
                                  </p:stCondLst>
                                  <p:childTnLst>
                                    <p:anim calcmode="lin" valueType="num">
                                      <p:cBhvr additive="base">
                                        <p:cTn id="77" dur="500"/>
                                        <p:tgtEl>
                                          <p:spTgt spid="46"/>
                                        </p:tgtEl>
                                        <p:attrNameLst>
                                          <p:attrName>ppt_x</p:attrName>
                                        </p:attrNameLst>
                                      </p:cBhvr>
                                      <p:tavLst>
                                        <p:tav tm="0">
                                          <p:val>
                                            <p:strVal val="ppt_x"/>
                                          </p:val>
                                        </p:tav>
                                        <p:tav tm="100000">
                                          <p:val>
                                            <p:strVal val="0-ppt_w/2"/>
                                          </p:val>
                                        </p:tav>
                                      </p:tavLst>
                                    </p:anim>
                                    <p:anim calcmode="lin" valueType="num">
                                      <p:cBhvr additive="base">
                                        <p:cTn id="78" dur="500"/>
                                        <p:tgtEl>
                                          <p:spTgt spid="46"/>
                                        </p:tgtEl>
                                        <p:attrNameLst>
                                          <p:attrName>ppt_y</p:attrName>
                                        </p:attrNameLst>
                                      </p:cBhvr>
                                      <p:tavLst>
                                        <p:tav tm="0">
                                          <p:val>
                                            <p:strVal val="ppt_y"/>
                                          </p:val>
                                        </p:tav>
                                        <p:tav tm="100000">
                                          <p:val>
                                            <p:strVal val="ppt_y"/>
                                          </p:val>
                                        </p:tav>
                                      </p:tavLst>
                                    </p:anim>
                                    <p:set>
                                      <p:cBhvr>
                                        <p:cTn id="79" dur="1" fill="hold">
                                          <p:stCondLst>
                                            <p:cond delay="499"/>
                                          </p:stCondLst>
                                        </p:cTn>
                                        <p:tgtEl>
                                          <p:spTgt spid="46"/>
                                        </p:tgtEl>
                                        <p:attrNameLst>
                                          <p:attrName>style.visibility</p:attrName>
                                        </p:attrNameLst>
                                      </p:cBhvr>
                                      <p:to>
                                        <p:strVal val="hidden"/>
                                      </p:to>
                                    </p:set>
                                  </p:childTnLst>
                                </p:cTn>
                              </p:par>
                              <p:par>
                                <p:cTn id="80" presetID="2" presetClass="exit" presetSubtype="8" fill="hold" grpId="1" nodeType="withEffect">
                                  <p:stCondLst>
                                    <p:cond delay="2000"/>
                                  </p:stCondLst>
                                  <p:childTnLst>
                                    <p:anim calcmode="lin" valueType="num">
                                      <p:cBhvr additive="base">
                                        <p:cTn id="81" dur="500"/>
                                        <p:tgtEl>
                                          <p:spTgt spid="47"/>
                                        </p:tgtEl>
                                        <p:attrNameLst>
                                          <p:attrName>ppt_x</p:attrName>
                                        </p:attrNameLst>
                                      </p:cBhvr>
                                      <p:tavLst>
                                        <p:tav tm="0">
                                          <p:val>
                                            <p:strVal val="ppt_x"/>
                                          </p:val>
                                        </p:tav>
                                        <p:tav tm="100000">
                                          <p:val>
                                            <p:strVal val="0-ppt_w/2"/>
                                          </p:val>
                                        </p:tav>
                                      </p:tavLst>
                                    </p:anim>
                                    <p:anim calcmode="lin" valueType="num">
                                      <p:cBhvr additive="base">
                                        <p:cTn id="82" dur="500"/>
                                        <p:tgtEl>
                                          <p:spTgt spid="47"/>
                                        </p:tgtEl>
                                        <p:attrNameLst>
                                          <p:attrName>ppt_y</p:attrName>
                                        </p:attrNameLst>
                                      </p:cBhvr>
                                      <p:tavLst>
                                        <p:tav tm="0">
                                          <p:val>
                                            <p:strVal val="ppt_y"/>
                                          </p:val>
                                        </p:tav>
                                        <p:tav tm="100000">
                                          <p:val>
                                            <p:strVal val="ppt_y"/>
                                          </p:val>
                                        </p:tav>
                                      </p:tavLst>
                                    </p:anim>
                                    <p:set>
                                      <p:cBhvr>
                                        <p:cTn id="83" dur="1" fill="hold">
                                          <p:stCondLst>
                                            <p:cond delay="499"/>
                                          </p:stCondLst>
                                        </p:cTn>
                                        <p:tgtEl>
                                          <p:spTgt spid="47"/>
                                        </p:tgtEl>
                                        <p:attrNameLst>
                                          <p:attrName>style.visibility</p:attrName>
                                        </p:attrNameLst>
                                      </p:cBhvr>
                                      <p:to>
                                        <p:strVal val="hidden"/>
                                      </p:to>
                                    </p:set>
                                  </p:childTnLst>
                                </p:cTn>
                              </p:par>
                              <p:par>
                                <p:cTn id="84" presetID="2" presetClass="exit" presetSubtype="8" fill="hold" grpId="1" nodeType="withEffect">
                                  <p:stCondLst>
                                    <p:cond delay="2000"/>
                                  </p:stCondLst>
                                  <p:childTnLst>
                                    <p:anim calcmode="lin" valueType="num">
                                      <p:cBhvr additive="base">
                                        <p:cTn id="85" dur="500"/>
                                        <p:tgtEl>
                                          <p:spTgt spid="8"/>
                                        </p:tgtEl>
                                        <p:attrNameLst>
                                          <p:attrName>ppt_x</p:attrName>
                                        </p:attrNameLst>
                                      </p:cBhvr>
                                      <p:tavLst>
                                        <p:tav tm="0">
                                          <p:val>
                                            <p:strVal val="ppt_x"/>
                                          </p:val>
                                        </p:tav>
                                        <p:tav tm="100000">
                                          <p:val>
                                            <p:strVal val="0-ppt_w/2"/>
                                          </p:val>
                                        </p:tav>
                                      </p:tavLst>
                                    </p:anim>
                                    <p:anim calcmode="lin" valueType="num">
                                      <p:cBhvr additive="base">
                                        <p:cTn id="86" dur="500"/>
                                        <p:tgtEl>
                                          <p:spTgt spid="8"/>
                                        </p:tgtEl>
                                        <p:attrNameLst>
                                          <p:attrName>ppt_y</p:attrName>
                                        </p:attrNameLst>
                                      </p:cBhvr>
                                      <p:tavLst>
                                        <p:tav tm="0">
                                          <p:val>
                                            <p:strVal val="ppt_y"/>
                                          </p:val>
                                        </p:tav>
                                        <p:tav tm="100000">
                                          <p:val>
                                            <p:strVal val="ppt_y"/>
                                          </p:val>
                                        </p:tav>
                                      </p:tavLst>
                                    </p:anim>
                                    <p:set>
                                      <p:cBhvr>
                                        <p:cTn id="87" dur="1" fill="hold">
                                          <p:stCondLst>
                                            <p:cond delay="499"/>
                                          </p:stCondLst>
                                        </p:cTn>
                                        <p:tgtEl>
                                          <p:spTgt spid="8"/>
                                        </p:tgtEl>
                                        <p:attrNameLst>
                                          <p:attrName>style.visibility</p:attrName>
                                        </p:attrNameLst>
                                      </p:cBhvr>
                                      <p:to>
                                        <p:strVal val="hidden"/>
                                      </p:to>
                                    </p:set>
                                  </p:childTnLst>
                                </p:cTn>
                              </p:par>
                              <p:par>
                                <p:cTn id="88" presetID="2" presetClass="exit" presetSubtype="8" fill="hold" nodeType="withEffect">
                                  <p:stCondLst>
                                    <p:cond delay="2000"/>
                                  </p:stCondLst>
                                  <p:childTnLst>
                                    <p:anim calcmode="lin" valueType="num">
                                      <p:cBhvr additive="base">
                                        <p:cTn id="89" dur="500"/>
                                        <p:tgtEl>
                                          <p:spTgt spid="6"/>
                                        </p:tgtEl>
                                        <p:attrNameLst>
                                          <p:attrName>ppt_x</p:attrName>
                                        </p:attrNameLst>
                                      </p:cBhvr>
                                      <p:tavLst>
                                        <p:tav tm="0">
                                          <p:val>
                                            <p:strVal val="ppt_x"/>
                                          </p:val>
                                        </p:tav>
                                        <p:tav tm="100000">
                                          <p:val>
                                            <p:strVal val="0-ppt_w/2"/>
                                          </p:val>
                                        </p:tav>
                                      </p:tavLst>
                                    </p:anim>
                                    <p:anim calcmode="lin" valueType="num">
                                      <p:cBhvr additive="base">
                                        <p:cTn id="90" dur="500"/>
                                        <p:tgtEl>
                                          <p:spTgt spid="6"/>
                                        </p:tgtEl>
                                        <p:attrNameLst>
                                          <p:attrName>ppt_y</p:attrName>
                                        </p:attrNameLst>
                                      </p:cBhvr>
                                      <p:tavLst>
                                        <p:tav tm="0">
                                          <p:val>
                                            <p:strVal val="ppt_y"/>
                                          </p:val>
                                        </p:tav>
                                        <p:tav tm="100000">
                                          <p:val>
                                            <p:strVal val="ppt_y"/>
                                          </p:val>
                                        </p:tav>
                                      </p:tavLst>
                                    </p:anim>
                                    <p:set>
                                      <p:cBhvr>
                                        <p:cTn id="91" dur="1" fill="hold">
                                          <p:stCondLst>
                                            <p:cond delay="499"/>
                                          </p:stCondLst>
                                        </p:cTn>
                                        <p:tgtEl>
                                          <p:spTgt spid="6"/>
                                        </p:tgtEl>
                                        <p:attrNameLst>
                                          <p:attrName>style.visibility</p:attrName>
                                        </p:attrNameLst>
                                      </p:cBhvr>
                                      <p:to>
                                        <p:strVal val="hidden"/>
                                      </p:to>
                                    </p:set>
                                  </p:childTnLst>
                                </p:cTn>
                              </p:par>
                              <p:par>
                                <p:cTn id="92" presetID="2" presetClass="exit" presetSubtype="8" fill="hold" grpId="1" nodeType="withEffect">
                                  <p:stCondLst>
                                    <p:cond delay="2000"/>
                                  </p:stCondLst>
                                  <p:childTnLst>
                                    <p:anim calcmode="lin" valueType="num">
                                      <p:cBhvr additive="base">
                                        <p:cTn id="93" dur="500"/>
                                        <p:tgtEl>
                                          <p:spTgt spid="9"/>
                                        </p:tgtEl>
                                        <p:attrNameLst>
                                          <p:attrName>ppt_x</p:attrName>
                                        </p:attrNameLst>
                                      </p:cBhvr>
                                      <p:tavLst>
                                        <p:tav tm="0">
                                          <p:val>
                                            <p:strVal val="ppt_x"/>
                                          </p:val>
                                        </p:tav>
                                        <p:tav tm="100000">
                                          <p:val>
                                            <p:strVal val="0-ppt_w/2"/>
                                          </p:val>
                                        </p:tav>
                                      </p:tavLst>
                                    </p:anim>
                                    <p:anim calcmode="lin" valueType="num">
                                      <p:cBhvr additive="base">
                                        <p:cTn id="94" dur="500"/>
                                        <p:tgtEl>
                                          <p:spTgt spid="9"/>
                                        </p:tgtEl>
                                        <p:attrNameLst>
                                          <p:attrName>ppt_y</p:attrName>
                                        </p:attrNameLst>
                                      </p:cBhvr>
                                      <p:tavLst>
                                        <p:tav tm="0">
                                          <p:val>
                                            <p:strVal val="ppt_y"/>
                                          </p:val>
                                        </p:tav>
                                        <p:tav tm="100000">
                                          <p:val>
                                            <p:strVal val="ppt_y"/>
                                          </p:val>
                                        </p:tav>
                                      </p:tavLst>
                                    </p:anim>
                                    <p:set>
                                      <p:cBhvr>
                                        <p:cTn id="95" dur="1" fill="hold">
                                          <p:stCondLst>
                                            <p:cond delay="499"/>
                                          </p:stCondLst>
                                        </p:cTn>
                                        <p:tgtEl>
                                          <p:spTgt spid="9"/>
                                        </p:tgtEl>
                                        <p:attrNameLst>
                                          <p:attrName>style.visibility</p:attrName>
                                        </p:attrNameLst>
                                      </p:cBhvr>
                                      <p:to>
                                        <p:strVal val="hidden"/>
                                      </p:to>
                                    </p:set>
                                  </p:childTnLst>
                                </p:cTn>
                              </p:par>
                              <p:par>
                                <p:cTn id="96" presetID="2" presetClass="exit" presetSubtype="8" fill="hold" grpId="1" nodeType="withEffect">
                                  <p:stCondLst>
                                    <p:cond delay="2000"/>
                                  </p:stCondLst>
                                  <p:childTnLst>
                                    <p:anim calcmode="lin" valueType="num">
                                      <p:cBhvr additive="base">
                                        <p:cTn id="97" dur="500"/>
                                        <p:tgtEl>
                                          <p:spTgt spid="10"/>
                                        </p:tgtEl>
                                        <p:attrNameLst>
                                          <p:attrName>ppt_x</p:attrName>
                                        </p:attrNameLst>
                                      </p:cBhvr>
                                      <p:tavLst>
                                        <p:tav tm="0">
                                          <p:val>
                                            <p:strVal val="ppt_x"/>
                                          </p:val>
                                        </p:tav>
                                        <p:tav tm="100000">
                                          <p:val>
                                            <p:strVal val="0-ppt_w/2"/>
                                          </p:val>
                                        </p:tav>
                                      </p:tavLst>
                                    </p:anim>
                                    <p:anim calcmode="lin" valueType="num">
                                      <p:cBhvr additive="base">
                                        <p:cTn id="98" dur="500"/>
                                        <p:tgtEl>
                                          <p:spTgt spid="10"/>
                                        </p:tgtEl>
                                        <p:attrNameLst>
                                          <p:attrName>ppt_y</p:attrName>
                                        </p:attrNameLst>
                                      </p:cBhvr>
                                      <p:tavLst>
                                        <p:tav tm="0">
                                          <p:val>
                                            <p:strVal val="ppt_y"/>
                                          </p:val>
                                        </p:tav>
                                        <p:tav tm="100000">
                                          <p:val>
                                            <p:strVal val="ppt_y"/>
                                          </p:val>
                                        </p:tav>
                                      </p:tavLst>
                                    </p:anim>
                                    <p:set>
                                      <p:cBhvr>
                                        <p:cTn id="99" dur="1" fill="hold">
                                          <p:stCondLst>
                                            <p:cond delay="499"/>
                                          </p:stCondLst>
                                        </p:cTn>
                                        <p:tgtEl>
                                          <p:spTgt spid="10"/>
                                        </p:tgtEl>
                                        <p:attrNameLst>
                                          <p:attrName>style.visibility</p:attrName>
                                        </p:attrNameLst>
                                      </p:cBhvr>
                                      <p:to>
                                        <p:strVal val="hidden"/>
                                      </p:to>
                                    </p:set>
                                  </p:childTnLst>
                                </p:cTn>
                              </p:par>
                              <p:par>
                                <p:cTn id="100" presetID="2" presetClass="exit" presetSubtype="8" fill="hold" grpId="1" nodeType="withEffect">
                                  <p:stCondLst>
                                    <p:cond delay="2000"/>
                                  </p:stCondLst>
                                  <p:childTnLst>
                                    <p:anim calcmode="lin" valueType="num">
                                      <p:cBhvr additive="base">
                                        <p:cTn id="101" dur="500"/>
                                        <p:tgtEl>
                                          <p:spTgt spid="11"/>
                                        </p:tgtEl>
                                        <p:attrNameLst>
                                          <p:attrName>ppt_x</p:attrName>
                                        </p:attrNameLst>
                                      </p:cBhvr>
                                      <p:tavLst>
                                        <p:tav tm="0">
                                          <p:val>
                                            <p:strVal val="ppt_x"/>
                                          </p:val>
                                        </p:tav>
                                        <p:tav tm="100000">
                                          <p:val>
                                            <p:strVal val="0-ppt_w/2"/>
                                          </p:val>
                                        </p:tav>
                                      </p:tavLst>
                                    </p:anim>
                                    <p:anim calcmode="lin" valueType="num">
                                      <p:cBhvr additive="base">
                                        <p:cTn id="102" dur="500"/>
                                        <p:tgtEl>
                                          <p:spTgt spid="11"/>
                                        </p:tgtEl>
                                        <p:attrNameLst>
                                          <p:attrName>ppt_y</p:attrName>
                                        </p:attrNameLst>
                                      </p:cBhvr>
                                      <p:tavLst>
                                        <p:tav tm="0">
                                          <p:val>
                                            <p:strVal val="ppt_y"/>
                                          </p:val>
                                        </p:tav>
                                        <p:tav tm="100000">
                                          <p:val>
                                            <p:strVal val="ppt_y"/>
                                          </p:val>
                                        </p:tav>
                                      </p:tavLst>
                                    </p:anim>
                                    <p:set>
                                      <p:cBhvr>
                                        <p:cTn id="103" dur="1" fill="hold">
                                          <p:stCondLst>
                                            <p:cond delay="499"/>
                                          </p:stCondLst>
                                        </p:cTn>
                                        <p:tgtEl>
                                          <p:spTgt spid="11"/>
                                        </p:tgtEl>
                                        <p:attrNameLst>
                                          <p:attrName>style.visibility</p:attrName>
                                        </p:attrNameLst>
                                      </p:cBhvr>
                                      <p:to>
                                        <p:strVal val="hidden"/>
                                      </p:to>
                                    </p:set>
                                  </p:childTnLst>
                                </p:cTn>
                              </p:par>
                              <p:par>
                                <p:cTn id="104" presetID="2" presetClass="exit" presetSubtype="8" fill="hold" grpId="1" nodeType="withEffect">
                                  <p:stCondLst>
                                    <p:cond delay="2000"/>
                                  </p:stCondLst>
                                  <p:childTnLst>
                                    <p:anim calcmode="lin" valueType="num">
                                      <p:cBhvr additive="base">
                                        <p:cTn id="105" dur="500"/>
                                        <p:tgtEl>
                                          <p:spTgt spid="12"/>
                                        </p:tgtEl>
                                        <p:attrNameLst>
                                          <p:attrName>ppt_x</p:attrName>
                                        </p:attrNameLst>
                                      </p:cBhvr>
                                      <p:tavLst>
                                        <p:tav tm="0">
                                          <p:val>
                                            <p:strVal val="ppt_x"/>
                                          </p:val>
                                        </p:tav>
                                        <p:tav tm="100000">
                                          <p:val>
                                            <p:strVal val="0-ppt_w/2"/>
                                          </p:val>
                                        </p:tav>
                                      </p:tavLst>
                                    </p:anim>
                                    <p:anim calcmode="lin" valueType="num">
                                      <p:cBhvr additive="base">
                                        <p:cTn id="106" dur="500"/>
                                        <p:tgtEl>
                                          <p:spTgt spid="12"/>
                                        </p:tgtEl>
                                        <p:attrNameLst>
                                          <p:attrName>ppt_y</p:attrName>
                                        </p:attrNameLst>
                                      </p:cBhvr>
                                      <p:tavLst>
                                        <p:tav tm="0">
                                          <p:val>
                                            <p:strVal val="ppt_y"/>
                                          </p:val>
                                        </p:tav>
                                        <p:tav tm="100000">
                                          <p:val>
                                            <p:strVal val="ppt_y"/>
                                          </p:val>
                                        </p:tav>
                                      </p:tavLst>
                                    </p:anim>
                                    <p:set>
                                      <p:cBhvr>
                                        <p:cTn id="107" dur="1" fill="hold">
                                          <p:stCondLst>
                                            <p:cond delay="499"/>
                                          </p:stCondLst>
                                        </p:cTn>
                                        <p:tgtEl>
                                          <p:spTgt spid="12"/>
                                        </p:tgtEl>
                                        <p:attrNameLst>
                                          <p:attrName>style.visibility</p:attrName>
                                        </p:attrNameLst>
                                      </p:cBhvr>
                                      <p:to>
                                        <p:strVal val="hidden"/>
                                      </p:to>
                                    </p:set>
                                  </p:childTnLst>
                                </p:cTn>
                              </p:par>
                              <p:par>
                                <p:cTn id="108" presetID="2" presetClass="exit" presetSubtype="8" fill="hold" grpId="1" nodeType="withEffect">
                                  <p:stCondLst>
                                    <p:cond delay="2000"/>
                                  </p:stCondLst>
                                  <p:childTnLst>
                                    <p:anim calcmode="lin" valueType="num">
                                      <p:cBhvr additive="base">
                                        <p:cTn id="109" dur="500"/>
                                        <p:tgtEl>
                                          <p:spTgt spid="34"/>
                                        </p:tgtEl>
                                        <p:attrNameLst>
                                          <p:attrName>ppt_x</p:attrName>
                                        </p:attrNameLst>
                                      </p:cBhvr>
                                      <p:tavLst>
                                        <p:tav tm="0">
                                          <p:val>
                                            <p:strVal val="ppt_x"/>
                                          </p:val>
                                        </p:tav>
                                        <p:tav tm="100000">
                                          <p:val>
                                            <p:strVal val="0-ppt_w/2"/>
                                          </p:val>
                                        </p:tav>
                                      </p:tavLst>
                                    </p:anim>
                                    <p:anim calcmode="lin" valueType="num">
                                      <p:cBhvr additive="base">
                                        <p:cTn id="110" dur="500"/>
                                        <p:tgtEl>
                                          <p:spTgt spid="34"/>
                                        </p:tgtEl>
                                        <p:attrNameLst>
                                          <p:attrName>ppt_y</p:attrName>
                                        </p:attrNameLst>
                                      </p:cBhvr>
                                      <p:tavLst>
                                        <p:tav tm="0">
                                          <p:val>
                                            <p:strVal val="ppt_y"/>
                                          </p:val>
                                        </p:tav>
                                        <p:tav tm="100000">
                                          <p:val>
                                            <p:strVal val="ppt_y"/>
                                          </p:val>
                                        </p:tav>
                                      </p:tavLst>
                                    </p:anim>
                                    <p:set>
                                      <p:cBhvr>
                                        <p:cTn id="111" dur="1" fill="hold">
                                          <p:stCondLst>
                                            <p:cond delay="499"/>
                                          </p:stCondLst>
                                        </p:cTn>
                                        <p:tgtEl>
                                          <p:spTgt spid="34"/>
                                        </p:tgtEl>
                                        <p:attrNameLst>
                                          <p:attrName>style.visibility</p:attrName>
                                        </p:attrNameLst>
                                      </p:cBhvr>
                                      <p:to>
                                        <p:strVal val="hidden"/>
                                      </p:to>
                                    </p:set>
                                  </p:childTnLst>
                                </p:cTn>
                              </p:par>
                              <p:par>
                                <p:cTn id="112" presetID="2" presetClass="exit" presetSubtype="8" fill="hold" nodeType="withEffect">
                                  <p:stCondLst>
                                    <p:cond delay="2000"/>
                                  </p:stCondLst>
                                  <p:childTnLst>
                                    <p:anim calcmode="lin" valueType="num">
                                      <p:cBhvr additive="base">
                                        <p:cTn id="113" dur="500"/>
                                        <p:tgtEl>
                                          <p:spTgt spid="42"/>
                                        </p:tgtEl>
                                        <p:attrNameLst>
                                          <p:attrName>ppt_x</p:attrName>
                                        </p:attrNameLst>
                                      </p:cBhvr>
                                      <p:tavLst>
                                        <p:tav tm="0">
                                          <p:val>
                                            <p:strVal val="ppt_x"/>
                                          </p:val>
                                        </p:tav>
                                        <p:tav tm="100000">
                                          <p:val>
                                            <p:strVal val="0-ppt_w/2"/>
                                          </p:val>
                                        </p:tav>
                                      </p:tavLst>
                                    </p:anim>
                                    <p:anim calcmode="lin" valueType="num">
                                      <p:cBhvr additive="base">
                                        <p:cTn id="114" dur="500"/>
                                        <p:tgtEl>
                                          <p:spTgt spid="42"/>
                                        </p:tgtEl>
                                        <p:attrNameLst>
                                          <p:attrName>ppt_y</p:attrName>
                                        </p:attrNameLst>
                                      </p:cBhvr>
                                      <p:tavLst>
                                        <p:tav tm="0">
                                          <p:val>
                                            <p:strVal val="ppt_y"/>
                                          </p:val>
                                        </p:tav>
                                        <p:tav tm="100000">
                                          <p:val>
                                            <p:strVal val="ppt_y"/>
                                          </p:val>
                                        </p:tav>
                                      </p:tavLst>
                                    </p:anim>
                                    <p:set>
                                      <p:cBhvr>
                                        <p:cTn id="115" dur="1" fill="hold">
                                          <p:stCondLst>
                                            <p:cond delay="499"/>
                                          </p:stCondLst>
                                        </p:cTn>
                                        <p:tgtEl>
                                          <p:spTgt spid="42"/>
                                        </p:tgtEl>
                                        <p:attrNameLst>
                                          <p:attrName>style.visibility</p:attrName>
                                        </p:attrNameLst>
                                      </p:cBhvr>
                                      <p:to>
                                        <p:strVal val="hidden"/>
                                      </p:to>
                                    </p:set>
                                  </p:childTnLst>
                                </p:cTn>
                              </p:par>
                              <p:par>
                                <p:cTn id="116" presetID="2" presetClass="exit" presetSubtype="8" fill="hold" grpId="1" nodeType="withEffect">
                                  <p:stCondLst>
                                    <p:cond delay="2000"/>
                                  </p:stCondLst>
                                  <p:childTnLst>
                                    <p:anim calcmode="lin" valueType="num">
                                      <p:cBhvr additive="base">
                                        <p:cTn id="117" dur="500"/>
                                        <p:tgtEl>
                                          <p:spTgt spid="35"/>
                                        </p:tgtEl>
                                        <p:attrNameLst>
                                          <p:attrName>ppt_x</p:attrName>
                                        </p:attrNameLst>
                                      </p:cBhvr>
                                      <p:tavLst>
                                        <p:tav tm="0">
                                          <p:val>
                                            <p:strVal val="ppt_x"/>
                                          </p:val>
                                        </p:tav>
                                        <p:tav tm="100000">
                                          <p:val>
                                            <p:strVal val="0-ppt_w/2"/>
                                          </p:val>
                                        </p:tav>
                                      </p:tavLst>
                                    </p:anim>
                                    <p:anim calcmode="lin" valueType="num">
                                      <p:cBhvr additive="base">
                                        <p:cTn id="118" dur="500"/>
                                        <p:tgtEl>
                                          <p:spTgt spid="35"/>
                                        </p:tgtEl>
                                        <p:attrNameLst>
                                          <p:attrName>ppt_y</p:attrName>
                                        </p:attrNameLst>
                                      </p:cBhvr>
                                      <p:tavLst>
                                        <p:tav tm="0">
                                          <p:val>
                                            <p:strVal val="ppt_y"/>
                                          </p:val>
                                        </p:tav>
                                        <p:tav tm="100000">
                                          <p:val>
                                            <p:strVal val="ppt_y"/>
                                          </p:val>
                                        </p:tav>
                                      </p:tavLst>
                                    </p:anim>
                                    <p:set>
                                      <p:cBhvr>
                                        <p:cTn id="119" dur="1" fill="hold">
                                          <p:stCondLst>
                                            <p:cond delay="499"/>
                                          </p:stCondLst>
                                        </p:cTn>
                                        <p:tgtEl>
                                          <p:spTgt spid="35"/>
                                        </p:tgtEl>
                                        <p:attrNameLst>
                                          <p:attrName>style.visibility</p:attrName>
                                        </p:attrNameLst>
                                      </p:cBhvr>
                                      <p:to>
                                        <p:strVal val="hidden"/>
                                      </p:to>
                                    </p:set>
                                  </p:childTnLst>
                                </p:cTn>
                              </p:par>
                              <p:par>
                                <p:cTn id="120" presetID="2" presetClass="exit" presetSubtype="8" fill="hold" nodeType="withEffect">
                                  <p:stCondLst>
                                    <p:cond delay="2000"/>
                                  </p:stCondLst>
                                  <p:childTnLst>
                                    <p:anim calcmode="lin" valueType="num">
                                      <p:cBhvr additive="base">
                                        <p:cTn id="121" dur="500"/>
                                        <p:tgtEl>
                                          <p:spTgt spid="43"/>
                                        </p:tgtEl>
                                        <p:attrNameLst>
                                          <p:attrName>ppt_x</p:attrName>
                                        </p:attrNameLst>
                                      </p:cBhvr>
                                      <p:tavLst>
                                        <p:tav tm="0">
                                          <p:val>
                                            <p:strVal val="ppt_x"/>
                                          </p:val>
                                        </p:tav>
                                        <p:tav tm="100000">
                                          <p:val>
                                            <p:strVal val="0-ppt_w/2"/>
                                          </p:val>
                                        </p:tav>
                                      </p:tavLst>
                                    </p:anim>
                                    <p:anim calcmode="lin" valueType="num">
                                      <p:cBhvr additive="base">
                                        <p:cTn id="122" dur="500"/>
                                        <p:tgtEl>
                                          <p:spTgt spid="43"/>
                                        </p:tgtEl>
                                        <p:attrNameLst>
                                          <p:attrName>ppt_y</p:attrName>
                                        </p:attrNameLst>
                                      </p:cBhvr>
                                      <p:tavLst>
                                        <p:tav tm="0">
                                          <p:val>
                                            <p:strVal val="ppt_y"/>
                                          </p:val>
                                        </p:tav>
                                        <p:tav tm="100000">
                                          <p:val>
                                            <p:strVal val="ppt_y"/>
                                          </p:val>
                                        </p:tav>
                                      </p:tavLst>
                                    </p:anim>
                                    <p:set>
                                      <p:cBhvr>
                                        <p:cTn id="123" dur="1" fill="hold">
                                          <p:stCondLst>
                                            <p:cond delay="499"/>
                                          </p:stCondLst>
                                        </p:cTn>
                                        <p:tgtEl>
                                          <p:spTgt spid="43"/>
                                        </p:tgtEl>
                                        <p:attrNameLst>
                                          <p:attrName>style.visibility</p:attrName>
                                        </p:attrNameLst>
                                      </p:cBhvr>
                                      <p:to>
                                        <p:strVal val="hidden"/>
                                      </p:to>
                                    </p:set>
                                  </p:childTnLst>
                                </p:cTn>
                              </p:par>
                              <p:par>
                                <p:cTn id="124" presetID="2" presetClass="exit" presetSubtype="8" fill="hold" grpId="1" nodeType="withEffect">
                                  <p:stCondLst>
                                    <p:cond delay="2000"/>
                                  </p:stCondLst>
                                  <p:childTnLst>
                                    <p:anim calcmode="lin" valueType="num">
                                      <p:cBhvr additive="base">
                                        <p:cTn id="125" dur="500"/>
                                        <p:tgtEl>
                                          <p:spTgt spid="36"/>
                                        </p:tgtEl>
                                        <p:attrNameLst>
                                          <p:attrName>ppt_x</p:attrName>
                                        </p:attrNameLst>
                                      </p:cBhvr>
                                      <p:tavLst>
                                        <p:tav tm="0">
                                          <p:val>
                                            <p:strVal val="ppt_x"/>
                                          </p:val>
                                        </p:tav>
                                        <p:tav tm="100000">
                                          <p:val>
                                            <p:strVal val="0-ppt_w/2"/>
                                          </p:val>
                                        </p:tav>
                                      </p:tavLst>
                                    </p:anim>
                                    <p:anim calcmode="lin" valueType="num">
                                      <p:cBhvr additive="base">
                                        <p:cTn id="126" dur="500"/>
                                        <p:tgtEl>
                                          <p:spTgt spid="36"/>
                                        </p:tgtEl>
                                        <p:attrNameLst>
                                          <p:attrName>ppt_y</p:attrName>
                                        </p:attrNameLst>
                                      </p:cBhvr>
                                      <p:tavLst>
                                        <p:tav tm="0">
                                          <p:val>
                                            <p:strVal val="ppt_y"/>
                                          </p:val>
                                        </p:tav>
                                        <p:tav tm="100000">
                                          <p:val>
                                            <p:strVal val="ppt_y"/>
                                          </p:val>
                                        </p:tav>
                                      </p:tavLst>
                                    </p:anim>
                                    <p:set>
                                      <p:cBhvr>
                                        <p:cTn id="127" dur="1" fill="hold">
                                          <p:stCondLst>
                                            <p:cond delay="499"/>
                                          </p:stCondLst>
                                        </p:cTn>
                                        <p:tgtEl>
                                          <p:spTgt spid="36"/>
                                        </p:tgtEl>
                                        <p:attrNameLst>
                                          <p:attrName>style.visibility</p:attrName>
                                        </p:attrNameLst>
                                      </p:cBhvr>
                                      <p:to>
                                        <p:strVal val="hidden"/>
                                      </p:to>
                                    </p:set>
                                  </p:childTnLst>
                                </p:cTn>
                              </p:par>
                              <p:par>
                                <p:cTn id="128" presetID="2" presetClass="exit" presetSubtype="8" fill="hold" nodeType="withEffect">
                                  <p:stCondLst>
                                    <p:cond delay="2000"/>
                                  </p:stCondLst>
                                  <p:childTnLst>
                                    <p:anim calcmode="lin" valueType="num">
                                      <p:cBhvr additive="base">
                                        <p:cTn id="129" dur="500"/>
                                        <p:tgtEl>
                                          <p:spTgt spid="44"/>
                                        </p:tgtEl>
                                        <p:attrNameLst>
                                          <p:attrName>ppt_x</p:attrName>
                                        </p:attrNameLst>
                                      </p:cBhvr>
                                      <p:tavLst>
                                        <p:tav tm="0">
                                          <p:val>
                                            <p:strVal val="ppt_x"/>
                                          </p:val>
                                        </p:tav>
                                        <p:tav tm="100000">
                                          <p:val>
                                            <p:strVal val="0-ppt_w/2"/>
                                          </p:val>
                                        </p:tav>
                                      </p:tavLst>
                                    </p:anim>
                                    <p:anim calcmode="lin" valueType="num">
                                      <p:cBhvr additive="base">
                                        <p:cTn id="130" dur="500"/>
                                        <p:tgtEl>
                                          <p:spTgt spid="44"/>
                                        </p:tgtEl>
                                        <p:attrNameLst>
                                          <p:attrName>ppt_y</p:attrName>
                                        </p:attrNameLst>
                                      </p:cBhvr>
                                      <p:tavLst>
                                        <p:tav tm="0">
                                          <p:val>
                                            <p:strVal val="ppt_y"/>
                                          </p:val>
                                        </p:tav>
                                        <p:tav tm="100000">
                                          <p:val>
                                            <p:strVal val="ppt_y"/>
                                          </p:val>
                                        </p:tav>
                                      </p:tavLst>
                                    </p:anim>
                                    <p:set>
                                      <p:cBhvr>
                                        <p:cTn id="131" dur="1" fill="hold">
                                          <p:stCondLst>
                                            <p:cond delay="499"/>
                                          </p:stCondLst>
                                        </p:cTn>
                                        <p:tgtEl>
                                          <p:spTgt spid="44"/>
                                        </p:tgtEl>
                                        <p:attrNameLst>
                                          <p:attrName>style.visibility</p:attrName>
                                        </p:attrNameLst>
                                      </p:cBhvr>
                                      <p:to>
                                        <p:strVal val="hidden"/>
                                      </p:to>
                                    </p:set>
                                  </p:childTnLst>
                                </p:cTn>
                              </p:par>
                              <p:par>
                                <p:cTn id="132" presetID="2" presetClass="exit" presetSubtype="8" fill="hold" grpId="1" nodeType="withEffect">
                                  <p:stCondLst>
                                    <p:cond delay="2000"/>
                                  </p:stCondLst>
                                  <p:childTnLst>
                                    <p:anim calcmode="lin" valueType="num">
                                      <p:cBhvr additive="base">
                                        <p:cTn id="133" dur="500"/>
                                        <p:tgtEl>
                                          <p:spTgt spid="7"/>
                                        </p:tgtEl>
                                        <p:attrNameLst>
                                          <p:attrName>ppt_x</p:attrName>
                                        </p:attrNameLst>
                                      </p:cBhvr>
                                      <p:tavLst>
                                        <p:tav tm="0">
                                          <p:val>
                                            <p:strVal val="ppt_x"/>
                                          </p:val>
                                        </p:tav>
                                        <p:tav tm="100000">
                                          <p:val>
                                            <p:strVal val="0-ppt_w/2"/>
                                          </p:val>
                                        </p:tav>
                                      </p:tavLst>
                                    </p:anim>
                                    <p:anim calcmode="lin" valueType="num">
                                      <p:cBhvr additive="base">
                                        <p:cTn id="134" dur="500"/>
                                        <p:tgtEl>
                                          <p:spTgt spid="7"/>
                                        </p:tgtEl>
                                        <p:attrNameLst>
                                          <p:attrName>ppt_y</p:attrName>
                                        </p:attrNameLst>
                                      </p:cBhvr>
                                      <p:tavLst>
                                        <p:tav tm="0">
                                          <p:val>
                                            <p:strVal val="ppt_y"/>
                                          </p:val>
                                        </p:tav>
                                        <p:tav tm="100000">
                                          <p:val>
                                            <p:strVal val="ppt_y"/>
                                          </p:val>
                                        </p:tav>
                                      </p:tavLst>
                                    </p:anim>
                                    <p:set>
                                      <p:cBhvr>
                                        <p:cTn id="1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34" grpId="0" animBg="1"/>
      <p:bldP spid="34" grpId="1" animBg="1"/>
      <p:bldP spid="35" grpId="0" animBg="1"/>
      <p:bldP spid="35" grpId="1" animBg="1"/>
      <p:bldP spid="36" grpId="0" animBg="1"/>
      <p:bldP spid="36" grpId="1" animBg="1"/>
      <p:bldP spid="45" grpId="0" animBg="1"/>
      <p:bldP spid="45" grpId="1" animBg="1"/>
      <p:bldP spid="46" grpId="0" animBg="1"/>
      <p:bldP spid="46" grpId="1" animBg="1"/>
      <p:bldP spid="47" grpId="0" animBg="1"/>
      <p:bldP spid="4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2165601664"/>
              </p:ext>
            </p:extLst>
          </p:nvPr>
        </p:nvGraphicFramePr>
        <p:xfrm>
          <a:off x="262577" y="2370117"/>
          <a:ext cx="6186714" cy="4070049"/>
        </p:xfrm>
        <a:graphic>
          <a:graphicData uri="http://schemas.openxmlformats.org/drawingml/2006/chart">
            <c:chart xmlns:c="http://schemas.openxmlformats.org/drawingml/2006/chart" xmlns:r="http://schemas.openxmlformats.org/officeDocument/2006/relationships" r:id="rId4"/>
          </a:graphicData>
        </a:graphic>
      </p:graphicFrame>
      <p:sp>
        <p:nvSpPr>
          <p:cNvPr id="9" name="等腰三角形 8"/>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矩形 9"/>
          <p:cNvSpPr/>
          <p:nvPr/>
        </p:nvSpPr>
        <p:spPr>
          <a:xfrm>
            <a:off x="5147171" y="420046"/>
            <a:ext cx="1423788"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Our </a:t>
            </a:r>
          </a:p>
          <a:p>
            <a:r>
              <a:rPr lang="en-US" altLang="zh-CN" sz="4000" dirty="0" smtClean="0">
                <a:solidFill>
                  <a:schemeClr val="bg1"/>
                </a:solidFill>
                <a:latin typeface="Calibri Light" panose="020F0302020204030204" pitchFamily="34" charset="0"/>
              </a:rPr>
              <a:t>   Plan</a:t>
            </a:r>
            <a:endParaRPr lang="en-US" altLang="zh-CN" sz="4000" dirty="0">
              <a:solidFill>
                <a:schemeClr val="bg1"/>
              </a:solidFill>
              <a:latin typeface="Calibri Light" panose="020F0302020204030204" pitchFamily="34" charset="0"/>
            </a:endParaRPr>
          </a:p>
        </p:txBody>
      </p:sp>
      <p:cxnSp>
        <p:nvCxnSpPr>
          <p:cNvPr id="11" name="直接连接符 10"/>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910945" y="2521527"/>
            <a:ext cx="3092641" cy="707886"/>
          </a:xfrm>
          <a:prstGeom prst="rect">
            <a:avLst/>
          </a:prstGeom>
          <a:noFill/>
        </p:spPr>
        <p:txBody>
          <a:bodyPr wrap="none" rtlCol="0">
            <a:spAutoFit/>
          </a:bodyPr>
          <a:lstStyle/>
          <a:p>
            <a:r>
              <a:rPr lang="en-US" altLang="zh-CN" sz="4000" dirty="0" smtClean="0"/>
              <a:t>Add Your Title</a:t>
            </a:r>
            <a:endParaRPr lang="zh-CN" altLang="en-US" sz="4000" dirty="0"/>
          </a:p>
        </p:txBody>
      </p:sp>
      <p:sp>
        <p:nvSpPr>
          <p:cNvPr id="15" name="文本框 14"/>
          <p:cNvSpPr txBox="1"/>
          <p:nvPr/>
        </p:nvSpPr>
        <p:spPr>
          <a:xfrm>
            <a:off x="8336459" y="3779698"/>
            <a:ext cx="1936812" cy="2308324"/>
          </a:xfrm>
          <a:prstGeom prst="rect">
            <a:avLst/>
          </a:prstGeom>
          <a:noFill/>
        </p:spPr>
        <p:txBody>
          <a:bodyPr wrap="none" rtlCol="0">
            <a:spAutoFit/>
          </a:bodyPr>
          <a:lstStyle/>
          <a:p>
            <a:r>
              <a:rPr lang="en-US" altLang="zh-CN" sz="2400" dirty="0" smtClean="0"/>
              <a:t>Add Text Here</a:t>
            </a:r>
          </a:p>
          <a:p>
            <a:r>
              <a:rPr lang="en-US" altLang="zh-CN" sz="2400" dirty="0"/>
              <a:t>Add Text Here</a:t>
            </a:r>
          </a:p>
          <a:p>
            <a:r>
              <a:rPr lang="en-US" altLang="zh-CN" sz="2400" dirty="0"/>
              <a:t>Add Text Here</a:t>
            </a:r>
          </a:p>
          <a:p>
            <a:r>
              <a:rPr lang="en-US" altLang="zh-CN" sz="2400" dirty="0"/>
              <a:t>Add Text Here</a:t>
            </a:r>
          </a:p>
          <a:p>
            <a:r>
              <a:rPr lang="en-US" altLang="zh-CN" sz="2400" dirty="0"/>
              <a:t>Add Text Here</a:t>
            </a:r>
          </a:p>
          <a:p>
            <a:endParaRPr lang="zh-CN" altLang="en-US" sz="2400" dirty="0"/>
          </a:p>
        </p:txBody>
      </p:sp>
      <p:sp>
        <p:nvSpPr>
          <p:cNvPr id="20" name="流程图: 联系 19"/>
          <p:cNvSpPr/>
          <p:nvPr/>
        </p:nvSpPr>
        <p:spPr>
          <a:xfrm>
            <a:off x="5943126"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联系 20"/>
          <p:cNvSpPr/>
          <p:nvPr/>
        </p:nvSpPr>
        <p:spPr>
          <a:xfrm>
            <a:off x="6131389"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联系 21"/>
          <p:cNvSpPr/>
          <p:nvPr/>
        </p:nvSpPr>
        <p:spPr>
          <a:xfrm>
            <a:off x="6319652"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rot="5400000">
            <a:off x="9204795" y="6122113"/>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rot="5400000">
            <a:off x="9204795" y="6385038"/>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2638529283"/>
      </p:ext>
    </p:extLst>
  </p:cSld>
  <p:clrMapOvr>
    <a:masterClrMapping/>
  </p:clrMapOvr>
  <mc:AlternateContent xmlns:mc="http://schemas.openxmlformats.org/markup-compatibility/2006" xmlns:p14="http://schemas.microsoft.com/office/powerpoint/2010/main">
    <mc:Choice Requires="p14">
      <p:transition p14:dur="9" advTm="6990"/>
    </mc:Choice>
    <mc:Fallback xmlns="">
      <p:transition advTm="6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repeatCount="indefinite"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par>
                                <p:cTn id="11" presetID="10" presetClass="entr" presetSubtype="0" repeatCount="indefinite" fill="hold" grpId="0" nodeType="with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childTnLst>
                          </p:cTn>
                        </p:par>
                        <p:par>
                          <p:cTn id="14" fill="hold">
                            <p:stCondLst>
                              <p:cond delay="125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41" presetClass="entr" presetSubtype="0" fill="hold" grpId="0" nodeType="afterEffect">
                                  <p:stCondLst>
                                    <p:cond delay="0"/>
                                  </p:stCondLst>
                                  <p:iterate type="lt">
                                    <p:tmPct val="6000"/>
                                  </p:iterate>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anim calcmode="lin" valueType="num">
                                      <p:cBhvr>
                                        <p:cTn id="2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4"/>
                                        </p:tgtEl>
                                      </p:cBhvr>
                                    </p:animEffect>
                                  </p:childTnLst>
                                </p:cTn>
                              </p:par>
                            </p:childTnLst>
                          </p:cTn>
                        </p:par>
                        <p:par>
                          <p:cTn id="27" fill="hold">
                            <p:stCondLst>
                              <p:cond delay="2580"/>
                            </p:stCondLst>
                            <p:childTnLst>
                              <p:par>
                                <p:cTn id="28" presetID="41" presetClass="entr" presetSubtype="0" fill="hold" grpId="0" nodeType="afterEffect">
                                  <p:stCondLst>
                                    <p:cond delay="0"/>
                                  </p:stCondLst>
                                  <p:iterate type="lt">
                                    <p:tmPct val="6000"/>
                                  </p:iterate>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5"/>
                                        </p:tgtEl>
                                        <p:attrNameLst>
                                          <p:attrName>ppt_y</p:attrName>
                                        </p:attrNameLst>
                                      </p:cBhvr>
                                      <p:tavLst>
                                        <p:tav tm="0">
                                          <p:val>
                                            <p:strVal val="#ppt_y"/>
                                          </p:val>
                                        </p:tav>
                                        <p:tav tm="100000">
                                          <p:val>
                                            <p:strVal val="#ppt_y"/>
                                          </p:val>
                                        </p:tav>
                                      </p:tavLst>
                                    </p:anim>
                                    <p:anim calcmode="lin" valueType="num">
                                      <p:cBhvr>
                                        <p:cTn id="32"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5"/>
                                        </p:tgtEl>
                                      </p:cBhvr>
                                    </p:animEffect>
                                  </p:childTnLst>
                                </p:cTn>
                              </p:par>
                            </p:childTnLst>
                          </p:cTn>
                        </p:par>
                        <p:par>
                          <p:cTn id="35" fill="hold">
                            <p:stCondLst>
                              <p:cond delay="4700"/>
                            </p:stCondLst>
                            <p:childTnLst>
                              <p:par>
                                <p:cTn id="36" presetID="47"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par>
                          <p:cTn id="46" fill="hold">
                            <p:stCondLst>
                              <p:cond delay="5700"/>
                            </p:stCondLst>
                            <p:childTnLst>
                              <p:par>
                                <p:cTn id="47" presetID="26" presetClass="emph" presetSubtype="0" repeatCount="2000" fill="hold" grpId="1" nodeType="afterEffect">
                                  <p:stCondLst>
                                    <p:cond delay="0"/>
                                  </p:stCondLst>
                                  <p:childTnLst>
                                    <p:animEffect transition="out" filter="fade">
                                      <p:cBhvr>
                                        <p:cTn id="48" dur="500" tmFilter="0, 0; .2, .5; .8, .5; 1, 0"/>
                                        <p:tgtEl>
                                          <p:spTgt spid="23"/>
                                        </p:tgtEl>
                                      </p:cBhvr>
                                    </p:animEffect>
                                    <p:animScale>
                                      <p:cBhvr>
                                        <p:cTn id="49" dur="250" autoRev="1" fill="hold"/>
                                        <p:tgtEl>
                                          <p:spTgt spid="23"/>
                                        </p:tgtEl>
                                      </p:cBhvr>
                                      <p:by x="105000" y="105000"/>
                                    </p:animScale>
                                  </p:childTnLst>
                                </p:cTn>
                              </p:par>
                              <p:par>
                                <p:cTn id="50" presetID="26" presetClass="emph" presetSubtype="0" repeatCount="2000" fill="hold" grpId="1" nodeType="withEffect">
                                  <p:stCondLst>
                                    <p:cond delay="0"/>
                                  </p:stCondLst>
                                  <p:childTnLst>
                                    <p:animEffect transition="out" filter="fade">
                                      <p:cBhvr>
                                        <p:cTn id="51" dur="500" tmFilter="0, 0; .2, .5; .8, .5; 1, 0"/>
                                        <p:tgtEl>
                                          <p:spTgt spid="24"/>
                                        </p:tgtEl>
                                      </p:cBhvr>
                                    </p:animEffect>
                                    <p:animScale>
                                      <p:cBhvr>
                                        <p:cTn id="52"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4" grpId="0"/>
      <p:bldP spid="15" grpId="0"/>
      <p:bldP spid="20" grpId="0" animBg="1"/>
      <p:bldP spid="21" grpId="0" animBg="1"/>
      <p:bldP spid="22" grpId="0" animBg="1"/>
      <p:bldP spid="23" grpId="0" animBg="1"/>
      <p:bldP spid="23" grpId="1" animBg="1"/>
      <p:bldP spid="24" grpId="0" animBg="1"/>
      <p:bldP spid="2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48" name="平行四边形 147"/>
          <p:cNvSpPr/>
          <p:nvPr/>
        </p:nvSpPr>
        <p:spPr>
          <a:xfrm>
            <a:off x="357707" y="1680142"/>
            <a:ext cx="7619577"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4"/>
          <p:cNvSpPr/>
          <p:nvPr/>
        </p:nvSpPr>
        <p:spPr>
          <a:xfrm>
            <a:off x="9327422" y="0"/>
            <a:ext cx="2864578" cy="2483427"/>
          </a:xfrm>
          <a:prstGeom prst="rect">
            <a:avLst/>
          </a:prstGeom>
          <a:solidFill>
            <a:schemeClr val="accent4">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22" name="椭圆 121"/>
          <p:cNvSpPr/>
          <p:nvPr/>
        </p:nvSpPr>
        <p:spPr>
          <a:xfrm>
            <a:off x="10294763" y="1114437"/>
            <a:ext cx="921527" cy="888442"/>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123" name="椭圆 122"/>
          <p:cNvSpPr/>
          <p:nvPr/>
        </p:nvSpPr>
        <p:spPr>
          <a:xfrm>
            <a:off x="10137761" y="966067"/>
            <a:ext cx="1235529" cy="11851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9980759" y="817697"/>
            <a:ext cx="1549531" cy="1481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smtClean="0">
                <a:solidFill>
                  <a:prstClr val="black"/>
                </a:solidFill>
                <a:latin typeface="Bradley Hand ITC" panose="03070402050302030203" pitchFamily="66" charset="0"/>
              </a:rPr>
              <a:t>5</a:t>
            </a:r>
            <a:endParaRPr lang="zh-CN" altLang="en-US" sz="6600" dirty="0">
              <a:solidFill>
                <a:prstClr val="black"/>
              </a:solidFill>
              <a:latin typeface="Bradley Hand ITC" panose="03070402050302030203" pitchFamily="66" charset="0"/>
            </a:endParaRPr>
          </a:p>
        </p:txBody>
      </p:sp>
      <p:sp>
        <p:nvSpPr>
          <p:cNvPr id="125" name="椭圆 124"/>
          <p:cNvSpPr/>
          <p:nvPr/>
        </p:nvSpPr>
        <p:spPr>
          <a:xfrm>
            <a:off x="10239928" y="1041569"/>
            <a:ext cx="1036863" cy="103417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200" dirty="0">
                <a:solidFill>
                  <a:prstClr val="white"/>
                </a:solidFill>
                <a:latin typeface="Bradley Hand ITC" panose="03070402050302030203" pitchFamily="66" charset="0"/>
              </a:rPr>
              <a:t>4</a:t>
            </a:r>
            <a:endParaRPr lang="zh-CN" altLang="en-US" sz="3200" dirty="0">
              <a:solidFill>
                <a:prstClr val="white"/>
              </a:solidFill>
              <a:latin typeface="Bradley Hand ITC" panose="03070402050302030203" pitchFamily="66" charset="0"/>
            </a:endParaRPr>
          </a:p>
        </p:txBody>
      </p:sp>
      <p:sp>
        <p:nvSpPr>
          <p:cNvPr id="130" name="等腰三角形 129"/>
          <p:cNvSpPr/>
          <p:nvPr/>
        </p:nvSpPr>
        <p:spPr>
          <a:xfrm>
            <a:off x="3677727" y="2759006"/>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等腰三角形 130"/>
          <p:cNvSpPr/>
          <p:nvPr/>
        </p:nvSpPr>
        <p:spPr>
          <a:xfrm rot="3579548">
            <a:off x="1454494" y="2045364"/>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40" name="直接连接符 139"/>
          <p:cNvCxnSpPr/>
          <p:nvPr/>
        </p:nvCxnSpPr>
        <p:spPr>
          <a:xfrm>
            <a:off x="3687561" y="4297091"/>
            <a:ext cx="8691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2090312" y="3060229"/>
            <a:ext cx="1393330" cy="523220"/>
          </a:xfrm>
          <a:prstGeom prst="rect">
            <a:avLst/>
          </a:prstGeom>
          <a:noFill/>
        </p:spPr>
        <p:txBody>
          <a:bodyPr wrap="none" rtlCol="0">
            <a:spAutoFit/>
          </a:bodyPr>
          <a:lstStyle/>
          <a:p>
            <a:r>
              <a:rPr lang="en-US" altLang="zh-CN" sz="2800" b="1" dirty="0">
                <a:solidFill>
                  <a:prstClr val="black"/>
                </a:solidFill>
                <a:latin typeface="Bradley Hand ITC" panose="03070402050302030203" pitchFamily="66" charset="0"/>
              </a:rPr>
              <a:t>Finance</a:t>
            </a:r>
            <a:endParaRPr lang="zh-CN" altLang="en-US" sz="2800" b="1" dirty="0">
              <a:solidFill>
                <a:prstClr val="black"/>
              </a:solidFill>
              <a:latin typeface="Bradley Hand ITC" panose="03070402050302030203" pitchFamily="66" charset="0"/>
            </a:endParaRPr>
          </a:p>
        </p:txBody>
      </p:sp>
      <p:sp>
        <p:nvSpPr>
          <p:cNvPr id="149" name="文本框 148"/>
          <p:cNvSpPr txBox="1"/>
          <p:nvPr/>
        </p:nvSpPr>
        <p:spPr>
          <a:xfrm>
            <a:off x="10231312" y="95265"/>
            <a:ext cx="1045479" cy="461665"/>
          </a:xfrm>
          <a:prstGeom prst="rect">
            <a:avLst/>
          </a:prstGeom>
          <a:noFill/>
        </p:spPr>
        <p:txBody>
          <a:bodyPr wrap="none" rtlCol="0">
            <a:spAutoFit/>
          </a:bodyPr>
          <a:lstStyle/>
          <a:p>
            <a:r>
              <a:rPr lang="en-US" altLang="zh-CN" sz="2400" b="1" dirty="0" smtClean="0">
                <a:solidFill>
                  <a:prstClr val="black"/>
                </a:solidFill>
                <a:latin typeface="Gulim" panose="020B0600000101010101" pitchFamily="34" charset="-127"/>
                <a:ea typeface="Gulim" panose="020B0600000101010101" pitchFamily="34" charset="-127"/>
              </a:rPr>
              <a:t>LOGO</a:t>
            </a:r>
            <a:endParaRPr lang="zh-CN" altLang="en-US" sz="2400" b="1" dirty="0">
              <a:solidFill>
                <a:prstClr val="black"/>
              </a:solidFill>
              <a:latin typeface="Gulim" panose="020B0600000101010101" pitchFamily="34" charset="-127"/>
              <a:ea typeface="Gulim" panose="020B0600000101010101" pitchFamily="34" charset="-127"/>
            </a:endParaRPr>
          </a:p>
        </p:txBody>
      </p:sp>
      <p:sp>
        <p:nvSpPr>
          <p:cNvPr id="150" name="文本框 149"/>
          <p:cNvSpPr txBox="1"/>
          <p:nvPr/>
        </p:nvSpPr>
        <p:spPr>
          <a:xfrm>
            <a:off x="2441370" y="3676295"/>
            <a:ext cx="646331"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Cost</a:t>
            </a:r>
            <a:endParaRPr lang="zh-CN" altLang="en-US" sz="2000" b="1" dirty="0">
              <a:solidFill>
                <a:prstClr val="black"/>
              </a:solidFill>
              <a:latin typeface="Bradley Hand ITC" panose="03070402050302030203" pitchFamily="66" charset="0"/>
            </a:endParaRPr>
          </a:p>
        </p:txBody>
      </p:sp>
      <p:sp>
        <p:nvSpPr>
          <p:cNvPr id="151" name="文本框 150"/>
          <p:cNvSpPr txBox="1"/>
          <p:nvPr/>
        </p:nvSpPr>
        <p:spPr>
          <a:xfrm>
            <a:off x="2056662" y="4111238"/>
            <a:ext cx="1616148" cy="400110"/>
          </a:xfrm>
          <a:prstGeom prst="rect">
            <a:avLst/>
          </a:prstGeom>
          <a:noFill/>
        </p:spPr>
        <p:txBody>
          <a:bodyPr wrap="none" rtlCol="0">
            <a:spAutoFit/>
          </a:bodyPr>
          <a:lstStyle/>
          <a:p>
            <a:r>
              <a:rPr lang="en-US" altLang="zh-CN" sz="2000" b="1" dirty="0">
                <a:solidFill>
                  <a:prstClr val="black"/>
                </a:solidFill>
                <a:latin typeface="Bradley Hand ITC" panose="03070402050302030203" pitchFamily="66" charset="0"/>
              </a:rPr>
              <a:t>Funding gap</a:t>
            </a:r>
            <a:endParaRPr lang="zh-CN" altLang="en-US" sz="2000" b="1" dirty="0">
              <a:solidFill>
                <a:prstClr val="black"/>
              </a:solidFill>
              <a:latin typeface="Bradley Hand ITC" panose="03070402050302030203" pitchFamily="66" charset="0"/>
            </a:endParaRPr>
          </a:p>
        </p:txBody>
      </p:sp>
      <p:sp>
        <p:nvSpPr>
          <p:cNvPr id="6" name="弧形 5"/>
          <p:cNvSpPr/>
          <p:nvPr/>
        </p:nvSpPr>
        <p:spPr>
          <a:xfrm rot="1047779">
            <a:off x="6543967" y="1832749"/>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2" name="弧形 21"/>
          <p:cNvSpPr/>
          <p:nvPr/>
        </p:nvSpPr>
        <p:spPr>
          <a:xfrm rot="17269186">
            <a:off x="306436" y="2055233"/>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3" name="弧形 22"/>
          <p:cNvSpPr/>
          <p:nvPr/>
        </p:nvSpPr>
        <p:spPr>
          <a:xfrm rot="11647005">
            <a:off x="495772" y="5476212"/>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4" name="弧形 23"/>
          <p:cNvSpPr/>
          <p:nvPr/>
        </p:nvSpPr>
        <p:spPr>
          <a:xfrm rot="6865269">
            <a:off x="6723186" y="5338813"/>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 name="燕尾形 6"/>
          <p:cNvSpPr/>
          <p:nvPr/>
        </p:nvSpPr>
        <p:spPr>
          <a:xfrm rot="10800000">
            <a:off x="394324" y="404040"/>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燕尾形 25"/>
          <p:cNvSpPr/>
          <p:nvPr/>
        </p:nvSpPr>
        <p:spPr>
          <a:xfrm rot="10800000">
            <a:off x="622694" y="400334"/>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10" name="图片 9"/>
          <p:cNvPicPr>
            <a:picLocks noChangeAspect="1"/>
          </p:cNvPicPr>
          <p:nvPr/>
        </p:nvPicPr>
        <p:blipFill>
          <a:blip r:embed="rId3"/>
          <a:stretch>
            <a:fillRect/>
          </a:stretch>
        </p:blipFill>
        <p:spPr>
          <a:xfrm>
            <a:off x="4875138" y="4029661"/>
            <a:ext cx="1205003" cy="1210152"/>
          </a:xfrm>
          <a:prstGeom prst="rect">
            <a:avLst/>
          </a:prstGeom>
        </p:spPr>
      </p:pic>
      <p:sp>
        <p:nvSpPr>
          <p:cNvPr id="31" name="文本框 30"/>
          <p:cNvSpPr txBox="1"/>
          <p:nvPr/>
        </p:nvSpPr>
        <p:spPr>
          <a:xfrm>
            <a:off x="2439979" y="4638455"/>
            <a:ext cx="644728" cy="400110"/>
          </a:xfrm>
          <a:prstGeom prst="rect">
            <a:avLst/>
          </a:prstGeom>
          <a:noFill/>
        </p:spPr>
        <p:txBody>
          <a:bodyPr wrap="none" rtlCol="0">
            <a:spAutoFit/>
          </a:bodyPr>
          <a:lstStyle/>
          <a:p>
            <a:r>
              <a:rPr lang="en-US" altLang="zh-CN" sz="2000" b="1" dirty="0" smtClean="0">
                <a:solidFill>
                  <a:prstClr val="black"/>
                </a:solidFill>
                <a:latin typeface="Bradley Hand ITC" panose="03070402050302030203" pitchFamily="66" charset="0"/>
              </a:rPr>
              <a:t>PFIs</a:t>
            </a:r>
            <a:endParaRPr lang="zh-CN" altLang="en-US" sz="2000" b="1" dirty="0">
              <a:solidFill>
                <a:prstClr val="black"/>
              </a:solidFill>
              <a:latin typeface="Bradley Hand ITC" panose="03070402050302030203" pitchFamily="66" charset="0"/>
            </a:endParaRPr>
          </a:p>
        </p:txBody>
      </p:sp>
    </p:spTree>
    <p:extLst>
      <p:ext uri="{BB962C8B-B14F-4D97-AF65-F5344CB8AC3E}">
        <p14:creationId xmlns:p14="http://schemas.microsoft.com/office/powerpoint/2010/main" val="3094836144"/>
      </p:ext>
    </p:extLst>
  </p:cSld>
  <p:clrMapOvr>
    <a:masterClrMapping/>
  </p:clrMapOvr>
  <p:transition spd="slow" advTm="95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animEffect transition="in" filter="fade">
                                      <p:cBhvr>
                                        <p:cTn id="17" dur="500"/>
                                        <p:tgtEl>
                                          <p:spTgt spid="12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animEffect transition="in" filter="fade">
                                      <p:cBhvr>
                                        <p:cTn id="28" dur="500"/>
                                        <p:tgtEl>
                                          <p:spTgt spid="123"/>
                                        </p:tgtEl>
                                      </p:cBhvr>
                                    </p:animEffect>
                                  </p:childTnLst>
                                </p:cTn>
                              </p:par>
                              <p:par>
                                <p:cTn id="29" presetID="1" presetClass="exit" presetSubtype="0" fill="hold" grpId="1" nodeType="withEffect">
                                  <p:stCondLst>
                                    <p:cond delay="250"/>
                                  </p:stCondLst>
                                  <p:childTnLst>
                                    <p:set>
                                      <p:cBhvr>
                                        <p:cTn id="30" dur="1" fill="hold">
                                          <p:stCondLst>
                                            <p:cond delay="0"/>
                                          </p:stCondLst>
                                        </p:cTn>
                                        <p:tgtEl>
                                          <p:spTgt spid="125"/>
                                        </p:tgtEl>
                                        <p:attrNameLst>
                                          <p:attrName>style.visibility</p:attrName>
                                        </p:attrNameLst>
                                      </p:cBhvr>
                                      <p:to>
                                        <p:strVal val="hidden"/>
                                      </p:to>
                                    </p:set>
                                  </p:childTnLst>
                                </p:cTn>
                              </p:par>
                              <p:par>
                                <p:cTn id="31" presetID="53" presetClass="entr" presetSubtype="16" fill="hold" grpId="0" nodeType="withEffect">
                                  <p:stCondLst>
                                    <p:cond delay="50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fltVal val="0"/>
                                          </p:val>
                                        </p:tav>
                                        <p:tav tm="100000">
                                          <p:val>
                                            <p:strVal val="#ppt_h"/>
                                          </p:val>
                                        </p:tav>
                                      </p:tavLst>
                                    </p:anim>
                                    <p:animEffect transition="in" filter="fade">
                                      <p:cBhvr>
                                        <p:cTn id="35" dur="500"/>
                                        <p:tgtEl>
                                          <p:spTgt spid="124"/>
                                        </p:tgtEl>
                                      </p:cBhvr>
                                    </p:animEffect>
                                  </p:childTnLst>
                                </p:cTn>
                              </p:par>
                              <p:par>
                                <p:cTn id="36" presetID="1" presetClass="exit" presetSubtype="0" fill="hold" grpId="1" nodeType="withEffect">
                                  <p:stCondLst>
                                    <p:cond delay="500"/>
                                  </p:stCondLst>
                                  <p:childTnLst>
                                    <p:set>
                                      <p:cBhvr>
                                        <p:cTn id="37" dur="1" fill="hold">
                                          <p:stCondLst>
                                            <p:cond delay="0"/>
                                          </p:stCondLst>
                                        </p:cTn>
                                        <p:tgtEl>
                                          <p:spTgt spid="122"/>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123"/>
                                        </p:tgtEl>
                                        <p:attrNameLst>
                                          <p:attrName>style.visibility</p:attrName>
                                        </p:attrNameLst>
                                      </p:cBhvr>
                                      <p:to>
                                        <p:strVal val="hidden"/>
                                      </p:to>
                                    </p:set>
                                  </p:childTnLst>
                                </p:cTn>
                              </p:par>
                            </p:childTnLst>
                          </p:cTn>
                        </p:par>
                        <p:par>
                          <p:cTn id="40" fill="hold">
                            <p:stCondLst>
                              <p:cond delay="2500"/>
                            </p:stCondLst>
                            <p:childTnLst>
                              <p:par>
                                <p:cTn id="41" presetID="16" presetClass="entr" presetSubtype="42" fill="hold" grpId="0" nodeType="after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barn(outHorizontal)">
                                      <p:cBhvr>
                                        <p:cTn id="43" dur="500"/>
                                        <p:tgtEl>
                                          <p:spTgt spid="148"/>
                                        </p:tgtEl>
                                      </p:cBhvr>
                                    </p:animEffect>
                                  </p:childTnLst>
                                </p:cTn>
                              </p:par>
                              <p:par>
                                <p:cTn id="44" presetID="53" presetClass="entr" presetSubtype="52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fltVal val="0.5"/>
                                          </p:val>
                                        </p:tav>
                                        <p:tav tm="100000">
                                          <p:val>
                                            <p:strVal val="#ppt_x"/>
                                          </p:val>
                                        </p:tav>
                                      </p:tavLst>
                                    </p:anim>
                                    <p:anim calcmode="lin" valueType="num">
                                      <p:cBhvr>
                                        <p:cTn id="50" dur="500" fill="hold"/>
                                        <p:tgtEl>
                                          <p:spTgt spid="22"/>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anim calcmode="lin" valueType="num">
                                      <p:cBhvr>
                                        <p:cTn id="56" dur="500" fill="hold"/>
                                        <p:tgtEl>
                                          <p:spTgt spid="6"/>
                                        </p:tgtEl>
                                        <p:attrNameLst>
                                          <p:attrName>ppt_x</p:attrName>
                                        </p:attrNameLst>
                                      </p:cBhvr>
                                      <p:tavLst>
                                        <p:tav tm="0">
                                          <p:val>
                                            <p:fltVal val="0.5"/>
                                          </p:val>
                                        </p:tav>
                                        <p:tav tm="100000">
                                          <p:val>
                                            <p:strVal val="#ppt_x"/>
                                          </p:val>
                                        </p:tav>
                                      </p:tavLst>
                                    </p:anim>
                                    <p:anim calcmode="lin" valueType="num">
                                      <p:cBhvr>
                                        <p:cTn id="57" dur="500" fill="hold"/>
                                        <p:tgtEl>
                                          <p:spTgt spid="6"/>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fltVal val="0.5"/>
                                          </p:val>
                                        </p:tav>
                                        <p:tav tm="100000">
                                          <p:val>
                                            <p:strVal val="#ppt_x"/>
                                          </p:val>
                                        </p:tav>
                                      </p:tavLst>
                                    </p:anim>
                                    <p:anim calcmode="lin" valueType="num">
                                      <p:cBhvr>
                                        <p:cTn id="64" dur="500" fill="hold"/>
                                        <p:tgtEl>
                                          <p:spTgt spid="24"/>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fltVal val="0.5"/>
                                          </p:val>
                                        </p:tav>
                                        <p:tav tm="100000">
                                          <p:val>
                                            <p:strVal val="#ppt_x"/>
                                          </p:val>
                                        </p:tav>
                                      </p:tavLst>
                                    </p:anim>
                                    <p:anim calcmode="lin" valueType="num">
                                      <p:cBhvr>
                                        <p:cTn id="71" dur="500" fill="hold"/>
                                        <p:tgtEl>
                                          <p:spTgt spid="23"/>
                                        </p:tgtEl>
                                        <p:attrNameLst>
                                          <p:attrName>ppt_y</p:attrName>
                                        </p:attrNameLst>
                                      </p:cBhvr>
                                      <p:tavLst>
                                        <p:tav tm="0">
                                          <p:val>
                                            <p:fltVal val="0.5"/>
                                          </p:val>
                                        </p:tav>
                                        <p:tav tm="100000">
                                          <p:val>
                                            <p:strVal val="#ppt_y"/>
                                          </p:val>
                                        </p:tav>
                                      </p:tavLst>
                                    </p:anim>
                                  </p:childTnLst>
                                </p:cTn>
                              </p:par>
                            </p:childTnLst>
                          </p:cTn>
                        </p:par>
                        <p:par>
                          <p:cTn id="72" fill="hold">
                            <p:stCondLst>
                              <p:cond delay="3000"/>
                            </p:stCondLst>
                            <p:childTnLst>
                              <p:par>
                                <p:cTn id="73" presetID="21" presetClass="entr" presetSubtype="1" fill="hold" grpId="0" nodeType="after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wheel(1)">
                                      <p:cBhvr>
                                        <p:cTn id="75" dur="1000"/>
                                        <p:tgtEl>
                                          <p:spTgt spid="130"/>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par>
                          <p:cTn id="80" fill="hold">
                            <p:stCondLst>
                              <p:cond delay="4500"/>
                            </p:stCondLst>
                            <p:childTnLst>
                              <p:par>
                                <p:cTn id="81" presetID="22" presetClass="entr" presetSubtype="2" fill="hold"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wipe(right)">
                                      <p:cBhvr>
                                        <p:cTn id="83" dur="500"/>
                                        <p:tgtEl>
                                          <p:spTgt spid="140"/>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wheel(1)">
                                      <p:cBhvr>
                                        <p:cTn id="87" dur="1000"/>
                                        <p:tgtEl>
                                          <p:spTgt spid="131"/>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left)">
                                      <p:cBhvr>
                                        <p:cTn id="91" dur="500"/>
                                        <p:tgtEl>
                                          <p:spTgt spid="147"/>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left)">
                                      <p:cBhvr>
                                        <p:cTn id="95" dur="500"/>
                                        <p:tgtEl>
                                          <p:spTgt spid="150"/>
                                        </p:tgtEl>
                                      </p:cBhvr>
                                    </p:animEffect>
                                  </p:childTnLst>
                                </p:cTn>
                              </p:par>
                            </p:childTnLst>
                          </p:cTn>
                        </p:par>
                        <p:par>
                          <p:cTn id="96" fill="hold">
                            <p:stCondLst>
                              <p:cond delay="7000"/>
                            </p:stCondLst>
                            <p:childTnLst>
                              <p:par>
                                <p:cTn id="97" presetID="22" presetClass="entr" presetSubtype="8" fill="hold" grpId="0" nodeType="after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left)">
                                      <p:cBhvr>
                                        <p:cTn id="99" dur="500"/>
                                        <p:tgtEl>
                                          <p:spTgt spid="151"/>
                                        </p:tgtEl>
                                      </p:cBhvr>
                                    </p:animEffect>
                                  </p:childTnLst>
                                </p:cTn>
                              </p:par>
                            </p:childTnLst>
                          </p:cTn>
                        </p:par>
                        <p:par>
                          <p:cTn id="100" fill="hold">
                            <p:stCondLst>
                              <p:cond delay="7500"/>
                            </p:stCondLst>
                            <p:childTnLst>
                              <p:par>
                                <p:cTn id="101" presetID="22" presetClass="entr" presetSubtype="8"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500"/>
                                        <p:tgtEl>
                                          <p:spTgt spid="31"/>
                                        </p:tgtEl>
                                      </p:cBhvr>
                                    </p:animEffect>
                                  </p:childTnLst>
                                </p:cTn>
                              </p:par>
                            </p:childTnLst>
                          </p:cTn>
                        </p:par>
                        <p:par>
                          <p:cTn id="104" fill="hold">
                            <p:stCondLst>
                              <p:cond delay="8000"/>
                            </p:stCondLst>
                            <p:childTnLst>
                              <p:par>
                                <p:cTn id="105" presetID="2" presetClass="entr" presetSubtype="2" fill="hold" grpId="0" nodeType="afterEffect">
                                  <p:stCondLst>
                                    <p:cond delay="0"/>
                                  </p:stCondLst>
                                  <p:childTnLst>
                                    <p:set>
                                      <p:cBhvr>
                                        <p:cTn id="106" dur="1" fill="hold">
                                          <p:stCondLst>
                                            <p:cond delay="0"/>
                                          </p:stCondLst>
                                        </p:cTn>
                                        <p:tgtEl>
                                          <p:spTgt spid="7"/>
                                        </p:tgtEl>
                                        <p:attrNameLst>
                                          <p:attrName>style.visibility</p:attrName>
                                        </p:attrNameLst>
                                      </p:cBhvr>
                                      <p:to>
                                        <p:strVal val="visible"/>
                                      </p:to>
                                    </p:set>
                                    <p:anim calcmode="lin" valueType="num">
                                      <p:cBhvr additive="base">
                                        <p:cTn id="107" dur="500" fill="hold"/>
                                        <p:tgtEl>
                                          <p:spTgt spid="7"/>
                                        </p:tgtEl>
                                        <p:attrNameLst>
                                          <p:attrName>ppt_x</p:attrName>
                                        </p:attrNameLst>
                                      </p:cBhvr>
                                      <p:tavLst>
                                        <p:tav tm="0">
                                          <p:val>
                                            <p:strVal val="1+#ppt_w/2"/>
                                          </p:val>
                                        </p:tav>
                                        <p:tav tm="100000">
                                          <p:val>
                                            <p:strVal val="#ppt_x"/>
                                          </p:val>
                                        </p:tav>
                                      </p:tavLst>
                                    </p:anim>
                                    <p:anim calcmode="lin" valueType="num">
                                      <p:cBhvr additive="base">
                                        <p:cTn id="108" dur="500" fill="hold"/>
                                        <p:tgtEl>
                                          <p:spTgt spid="7"/>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500" fill="hold"/>
                                        <p:tgtEl>
                                          <p:spTgt spid="26"/>
                                        </p:tgtEl>
                                        <p:attrNameLst>
                                          <p:attrName>ppt_x</p:attrName>
                                        </p:attrNameLst>
                                      </p:cBhvr>
                                      <p:tavLst>
                                        <p:tav tm="0">
                                          <p:val>
                                            <p:strVal val="1+#ppt_w/2"/>
                                          </p:val>
                                        </p:tav>
                                        <p:tav tm="100000">
                                          <p:val>
                                            <p:strVal val="#ppt_x"/>
                                          </p:val>
                                        </p:tav>
                                      </p:tavLst>
                                    </p:anim>
                                    <p:anim calcmode="lin" valueType="num">
                                      <p:cBhvr additive="base">
                                        <p:cTn id="112" dur="500" fill="hold"/>
                                        <p:tgtEl>
                                          <p:spTgt spid="26"/>
                                        </p:tgtEl>
                                        <p:attrNameLst>
                                          <p:attrName>ppt_y</p:attrName>
                                        </p:attrNameLst>
                                      </p:cBhvr>
                                      <p:tavLst>
                                        <p:tav tm="0">
                                          <p:val>
                                            <p:strVal val="#ppt_y"/>
                                          </p:val>
                                        </p:tav>
                                        <p:tav tm="100000">
                                          <p:val>
                                            <p:strVal val="#ppt_y"/>
                                          </p:val>
                                        </p:tav>
                                      </p:tavLst>
                                    </p:anim>
                                  </p:childTnLst>
                                </p:cTn>
                              </p:par>
                            </p:childTnLst>
                          </p:cTn>
                        </p:par>
                        <p:par>
                          <p:cTn id="113" fill="hold">
                            <p:stCondLst>
                              <p:cond delay="8500"/>
                            </p:stCondLst>
                            <p:childTnLst>
                              <p:par>
                                <p:cTn id="114" presetID="26" presetClass="emph" presetSubtype="0" repeatCount="2000" fill="hold" grpId="1" nodeType="afterEffect">
                                  <p:stCondLst>
                                    <p:cond delay="0"/>
                                  </p:stCondLst>
                                  <p:childTnLst>
                                    <p:animEffect transition="out" filter="fade">
                                      <p:cBhvr>
                                        <p:cTn id="115" dur="500" tmFilter="0, 0; .2, .5; .8, .5; 1, 0"/>
                                        <p:tgtEl>
                                          <p:spTgt spid="7"/>
                                        </p:tgtEl>
                                      </p:cBhvr>
                                    </p:animEffect>
                                    <p:animScale>
                                      <p:cBhvr>
                                        <p:cTn id="116" dur="250" autoRev="1" fill="hold"/>
                                        <p:tgtEl>
                                          <p:spTgt spid="7"/>
                                        </p:tgtEl>
                                      </p:cBhvr>
                                      <p:by x="105000" y="105000"/>
                                    </p:animScale>
                                  </p:childTnLst>
                                </p:cTn>
                              </p:par>
                              <p:par>
                                <p:cTn id="117" presetID="26" presetClass="emph" presetSubtype="0" repeatCount="2000" fill="hold" grpId="1" nodeType="withEffect">
                                  <p:stCondLst>
                                    <p:cond delay="0"/>
                                  </p:stCondLst>
                                  <p:childTnLst>
                                    <p:animEffect transition="out" filter="fade">
                                      <p:cBhvr>
                                        <p:cTn id="118" dur="500" tmFilter="0, 0; .2, .5; .8, .5; 1, 0"/>
                                        <p:tgtEl>
                                          <p:spTgt spid="26"/>
                                        </p:tgtEl>
                                      </p:cBhvr>
                                    </p:animEffect>
                                    <p:animScale>
                                      <p:cBhvr>
                                        <p:cTn id="119"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5" grpId="0" animBg="1"/>
      <p:bldP spid="122" grpId="0" animBg="1"/>
      <p:bldP spid="122" grpId="1" animBg="1"/>
      <p:bldP spid="123" grpId="0" animBg="1"/>
      <p:bldP spid="123" grpId="1" animBg="1"/>
      <p:bldP spid="124" grpId="0" animBg="1"/>
      <p:bldP spid="125" grpId="0" animBg="1"/>
      <p:bldP spid="125" grpId="1" animBg="1"/>
      <p:bldP spid="130" grpId="0" animBg="1"/>
      <p:bldP spid="131" grpId="0" animBg="1"/>
      <p:bldP spid="147" grpId="0"/>
      <p:bldP spid="149" grpId="0"/>
      <p:bldP spid="150" grpId="0"/>
      <p:bldP spid="151" grpId="0"/>
      <p:bldP spid="6" grpId="0" animBg="1"/>
      <p:bldP spid="22" grpId="0" animBg="1"/>
      <p:bldP spid="23" grpId="0" animBg="1"/>
      <p:bldP spid="24" grpId="0" animBg="1"/>
      <p:bldP spid="7" grpId="0" animBg="1"/>
      <p:bldP spid="7" grpId="1" animBg="1"/>
      <p:bldP spid="26" grpId="0" animBg="1"/>
      <p:bldP spid="26" grpId="1"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a:off x="9068270" y="2139990"/>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10512284" y="3140403"/>
            <a:ext cx="1087285" cy="1323439"/>
          </a:xfrm>
          <a:prstGeom prst="rect">
            <a:avLst/>
          </a:prstGeom>
        </p:spPr>
        <p:txBody>
          <a:bodyPr wrap="none">
            <a:spAutoFit/>
          </a:bodyPr>
          <a:lstStyle/>
          <a:p>
            <a:r>
              <a:rPr lang="en-US" altLang="zh-CN" sz="4000" dirty="0">
                <a:solidFill>
                  <a:schemeClr val="bg1"/>
                </a:solidFill>
                <a:latin typeface="Calibri Light" panose="020F0302020204030204" pitchFamily="34" charset="0"/>
              </a:rPr>
              <a:t>Cost</a:t>
            </a:r>
          </a:p>
          <a:p>
            <a:endParaRPr lang="zh-CN" altLang="en-US" sz="4000" dirty="0">
              <a:solidFill>
                <a:schemeClr val="bg1"/>
              </a:solidFill>
              <a:latin typeface="Calibri Light" panose="020F0302020204030204" pitchFamily="34" charset="0"/>
            </a:endParaRPr>
          </a:p>
        </p:txBody>
      </p:sp>
      <p:cxnSp>
        <p:nvCxnSpPr>
          <p:cNvPr id="4" name="直接连接符 3"/>
          <p:cNvCxnSpPr/>
          <p:nvPr/>
        </p:nvCxnSpPr>
        <p:spPr>
          <a:xfrm>
            <a:off x="10599370" y="251221"/>
            <a:ext cx="12498" cy="218717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611868" y="4487747"/>
            <a:ext cx="12498" cy="215253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251221"/>
            <a:ext cx="9154886" cy="6193971"/>
          </a:xfrm>
          <a:prstGeom prst="rect">
            <a:avLst/>
          </a:prstGeom>
        </p:spPr>
      </p:pic>
      <p:sp>
        <p:nvSpPr>
          <p:cNvPr id="7" name="矩形 6"/>
          <p:cNvSpPr/>
          <p:nvPr/>
        </p:nvSpPr>
        <p:spPr>
          <a:xfrm>
            <a:off x="381000" y="0"/>
            <a:ext cx="9112387" cy="61830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371907" y="2053503"/>
            <a:ext cx="2027143" cy="2020491"/>
            <a:chOff x="1440917" y="1548121"/>
            <a:chExt cx="2027143" cy="2020491"/>
          </a:xfrm>
        </p:grpSpPr>
        <p:sp>
          <p:nvSpPr>
            <p:cNvPr id="9" name="Freeform 6"/>
            <p:cNvSpPr>
              <a:spLocks/>
            </p:cNvSpPr>
            <p:nvPr/>
          </p:nvSpPr>
          <p:spPr bwMode="auto">
            <a:xfrm rot="2700000">
              <a:off x="1444243" y="1544795"/>
              <a:ext cx="2020491" cy="2027143"/>
            </a:xfrm>
            <a:custGeom>
              <a:avLst/>
              <a:gdLst>
                <a:gd name="T0" fmla="*/ 1039 w 5610"/>
                <a:gd name="T1" fmla="*/ 4570 h 5609"/>
                <a:gd name="T2" fmla="*/ 4802 w 5610"/>
                <a:gd name="T3" fmla="*/ 4570 h 5609"/>
                <a:gd name="T4" fmla="*/ 5579 w 5610"/>
                <a:gd name="T5" fmla="*/ 2575 h 5609"/>
                <a:gd name="T6" fmla="*/ 5579 w 5610"/>
                <a:gd name="T7" fmla="*/ 30 h 5609"/>
                <a:gd name="T8" fmla="*/ 3035 w 5610"/>
                <a:gd name="T9" fmla="*/ 30 h 5609"/>
                <a:gd name="T10" fmla="*/ 1039 w 5610"/>
                <a:gd name="T11" fmla="*/ 807 h 5609"/>
                <a:gd name="T12" fmla="*/ 1039 w 5610"/>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10" h="5609">
                  <a:moveTo>
                    <a:pt x="1039" y="4570"/>
                  </a:moveTo>
                  <a:cubicBezTo>
                    <a:pt x="2078" y="5609"/>
                    <a:pt x="3763" y="5609"/>
                    <a:pt x="4802" y="4570"/>
                  </a:cubicBezTo>
                  <a:cubicBezTo>
                    <a:pt x="5351" y="4022"/>
                    <a:pt x="5610" y="3293"/>
                    <a:pt x="5579" y="2575"/>
                  </a:cubicBezTo>
                  <a:lnTo>
                    <a:pt x="5579" y="30"/>
                  </a:lnTo>
                  <a:lnTo>
                    <a:pt x="3035" y="30"/>
                  </a:lnTo>
                  <a:cubicBezTo>
                    <a:pt x="2316" y="0"/>
                    <a:pt x="1588" y="258"/>
                    <a:pt x="1039" y="807"/>
                  </a:cubicBezTo>
                  <a:cubicBezTo>
                    <a:pt x="0" y="1846"/>
                    <a:pt x="0" y="3531"/>
                    <a:pt x="1039" y="45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 name="TextBox 26"/>
            <p:cNvSpPr txBox="1"/>
            <p:nvPr/>
          </p:nvSpPr>
          <p:spPr>
            <a:xfrm>
              <a:off x="1717209" y="2216545"/>
              <a:ext cx="1736338" cy="3077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effectLst/>
                  <a:uLnTx/>
                  <a:uFillTx/>
                  <a:latin typeface="微软雅黑" pitchFamily="34" charset="-122"/>
                  <a:ea typeface="微软雅黑" pitchFamily="34" charset="-122"/>
                </a:rPr>
                <a:t>Management</a:t>
              </a:r>
              <a:endParaRPr kumimoji="0" lang="zh-CN" altLang="en-US" sz="2000" b="1" i="0" u="none" strike="noStrike" kern="0" cap="none" spc="0" normalizeH="0" baseline="0" noProof="0" dirty="0" smtClean="0">
                <a:ln>
                  <a:noFill/>
                </a:ln>
                <a:effectLst/>
                <a:uLnTx/>
                <a:uFillTx/>
                <a:latin typeface="微软雅黑" pitchFamily="34" charset="-122"/>
                <a:ea typeface="微软雅黑" pitchFamily="34" charset="-122"/>
              </a:endParaRPr>
            </a:p>
          </p:txBody>
        </p:sp>
        <p:sp>
          <p:nvSpPr>
            <p:cNvPr id="11" name="TextBox 9"/>
            <p:cNvSpPr txBox="1">
              <a:spLocks noChangeArrowheads="1"/>
            </p:cNvSpPr>
            <p:nvPr/>
          </p:nvSpPr>
          <p:spPr bwMode="auto">
            <a:xfrm>
              <a:off x="1970406" y="2491031"/>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effectLst/>
                  <a:uLnTx/>
                  <a:uFillTx/>
                  <a:latin typeface="微软雅黑" pitchFamily="34" charset="-122"/>
                  <a:ea typeface="微软雅黑" pitchFamily="34" charset="-122"/>
                </a:rPr>
                <a:t>40</a:t>
              </a:r>
              <a:r>
                <a:rPr kumimoji="0" lang="en-US" altLang="zh-CN" sz="2000" b="1" i="0" u="none" strike="noStrike" kern="0" cap="none" spc="0" normalizeH="0" baseline="0" noProof="0" dirty="0" smtClean="0">
                  <a:ln>
                    <a:noFill/>
                  </a:ln>
                  <a:effectLst/>
                  <a:uLnTx/>
                  <a:uFillTx/>
                  <a:latin typeface="微软雅黑" pitchFamily="34" charset="-122"/>
                  <a:ea typeface="微软雅黑" pitchFamily="34" charset="-122"/>
                </a:rPr>
                <a:t>%</a:t>
              </a:r>
              <a:endParaRPr kumimoji="0" lang="zh-CN" altLang="en-US" sz="20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12" name="组合 11"/>
          <p:cNvGrpSpPr/>
          <p:nvPr/>
        </p:nvGrpSpPr>
        <p:grpSpPr>
          <a:xfrm>
            <a:off x="4042658" y="3450209"/>
            <a:ext cx="1640481" cy="1635098"/>
            <a:chOff x="3111668" y="2944827"/>
            <a:chExt cx="1640481" cy="1635098"/>
          </a:xfrm>
        </p:grpSpPr>
        <p:sp>
          <p:nvSpPr>
            <p:cNvPr id="13" name="Freeform 7"/>
            <p:cNvSpPr>
              <a:spLocks/>
            </p:cNvSpPr>
            <p:nvPr/>
          </p:nvSpPr>
          <p:spPr bwMode="auto">
            <a:xfrm rot="2700000">
              <a:off x="3114360" y="2942135"/>
              <a:ext cx="1635098" cy="1640481"/>
            </a:xfrm>
            <a:custGeom>
              <a:avLst/>
              <a:gdLst>
                <a:gd name="T0" fmla="*/ 4570 w 5609"/>
                <a:gd name="T1" fmla="*/ 4570 h 5609"/>
                <a:gd name="T2" fmla="*/ 807 w 5609"/>
                <a:gd name="T3" fmla="*/ 4570 h 5609"/>
                <a:gd name="T4" fmla="*/ 30 w 5609"/>
                <a:gd name="T5" fmla="*/ 2575 h 5609"/>
                <a:gd name="T6" fmla="*/ 30 w 5609"/>
                <a:gd name="T7" fmla="*/ 30 h 5609"/>
                <a:gd name="T8" fmla="*/ 2574 w 5609"/>
                <a:gd name="T9" fmla="*/ 30 h 5609"/>
                <a:gd name="T10" fmla="*/ 4570 w 5609"/>
                <a:gd name="T11" fmla="*/ 807 h 5609"/>
                <a:gd name="T12" fmla="*/ 4570 w 5609"/>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09" h="5609">
                  <a:moveTo>
                    <a:pt x="4570" y="4570"/>
                  </a:moveTo>
                  <a:cubicBezTo>
                    <a:pt x="3531" y="5609"/>
                    <a:pt x="1846" y="5609"/>
                    <a:pt x="807" y="4570"/>
                  </a:cubicBezTo>
                  <a:cubicBezTo>
                    <a:pt x="258" y="4022"/>
                    <a:pt x="0" y="3293"/>
                    <a:pt x="30" y="2575"/>
                  </a:cubicBezTo>
                  <a:lnTo>
                    <a:pt x="30" y="30"/>
                  </a:lnTo>
                  <a:lnTo>
                    <a:pt x="2574" y="30"/>
                  </a:lnTo>
                  <a:cubicBezTo>
                    <a:pt x="3293" y="0"/>
                    <a:pt x="4022" y="258"/>
                    <a:pt x="4570" y="807"/>
                  </a:cubicBezTo>
                  <a:cubicBezTo>
                    <a:pt x="5609" y="1846"/>
                    <a:pt x="5609" y="3531"/>
                    <a:pt x="4570" y="45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4" name="TextBox 27"/>
            <p:cNvSpPr txBox="1"/>
            <p:nvPr/>
          </p:nvSpPr>
          <p:spPr>
            <a:xfrm>
              <a:off x="3421327" y="3347926"/>
              <a:ext cx="1078663" cy="553998"/>
            </a:xfrm>
            <a:prstGeom prst="rect">
              <a:avLst/>
            </a:prstGeom>
            <a:noFill/>
          </p:spPr>
          <p:txBody>
            <a:bodyPr wrap="square" lIns="0" tIns="0" rIns="0" bIns="0" rtlCol="0">
              <a:spAutoFit/>
            </a:bodyPr>
            <a:lstStyle/>
            <a:p>
              <a:pPr lvl="0" algn="ctr" fontAlgn="base">
                <a:spcBef>
                  <a:spcPct val="0"/>
                </a:spcBef>
                <a:spcAft>
                  <a:spcPct val="0"/>
                </a:spcAft>
              </a:pPr>
              <a:r>
                <a:rPr lang="en-US" altLang="zh-CN" b="1" kern="0" dirty="0">
                  <a:solidFill>
                    <a:prstClr val="white"/>
                  </a:solidFill>
                  <a:latin typeface="微软雅黑" pitchFamily="34" charset="-122"/>
                  <a:ea typeface="微软雅黑" pitchFamily="34" charset="-122"/>
                </a:rPr>
                <a:t>Marketing</a:t>
              </a:r>
              <a:endParaRPr kumimoji="0" lang="zh-CN" altLang="en-US" sz="18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15" name="TextBox 9"/>
            <p:cNvSpPr txBox="1">
              <a:spLocks noChangeArrowheads="1"/>
            </p:cNvSpPr>
            <p:nvPr/>
          </p:nvSpPr>
          <p:spPr bwMode="auto">
            <a:xfrm>
              <a:off x="3466877" y="3620484"/>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rPr>
                <a:t>30</a:t>
              </a:r>
              <a:r>
                <a:rPr kumimoji="0" lang="en-US" altLang="zh-CN" sz="20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rPr>
                <a:t>%</a:t>
              </a:r>
              <a:endParaRPr kumimoji="0" lang="zh-CN" alt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grpSp>
        <p:nvGrpSpPr>
          <p:cNvPr id="16" name="组合 15"/>
          <p:cNvGrpSpPr/>
          <p:nvPr/>
        </p:nvGrpSpPr>
        <p:grpSpPr>
          <a:xfrm>
            <a:off x="5185355" y="2415758"/>
            <a:ext cx="1300156" cy="1295980"/>
            <a:chOff x="4254365" y="1910376"/>
            <a:chExt cx="1300156" cy="1295980"/>
          </a:xfrm>
        </p:grpSpPr>
        <p:sp>
          <p:nvSpPr>
            <p:cNvPr id="17" name="Freeform 5"/>
            <p:cNvSpPr>
              <a:spLocks/>
            </p:cNvSpPr>
            <p:nvPr/>
          </p:nvSpPr>
          <p:spPr bwMode="auto">
            <a:xfrm rot="2700000" flipH="1">
              <a:off x="4256453" y="1908288"/>
              <a:ext cx="1295980" cy="1300156"/>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TextBox 31"/>
            <p:cNvSpPr txBox="1"/>
            <p:nvPr/>
          </p:nvSpPr>
          <p:spPr>
            <a:xfrm>
              <a:off x="4434737" y="2241239"/>
              <a:ext cx="901312"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effectLst/>
                  <a:uLnTx/>
                  <a:uFillTx/>
                  <a:latin typeface="微软雅黑" pitchFamily="34" charset="-122"/>
                  <a:ea typeface="微软雅黑" pitchFamily="34" charset="-122"/>
                </a:rPr>
                <a:t>Office</a:t>
              </a:r>
              <a:endPar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endParaRPr>
            </a:p>
          </p:txBody>
        </p:sp>
        <p:sp>
          <p:nvSpPr>
            <p:cNvPr id="19" name="TextBox 9"/>
            <p:cNvSpPr txBox="1">
              <a:spLocks noChangeArrowheads="1"/>
            </p:cNvSpPr>
            <p:nvPr/>
          </p:nvSpPr>
          <p:spPr bwMode="auto">
            <a:xfrm>
              <a:off x="4396940" y="2413757"/>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effectLst/>
                  <a:uLnTx/>
                  <a:uFillTx/>
                  <a:latin typeface="微软雅黑" pitchFamily="34" charset="-122"/>
                  <a:ea typeface="微软雅黑" pitchFamily="34" charset="-122"/>
                </a:rPr>
                <a:t>20</a:t>
              </a:r>
              <a:r>
                <a:rPr kumimoji="0" lang="en-US" altLang="zh-CN" sz="2000" b="1" i="0" u="none" strike="noStrike" kern="0" cap="none" spc="0" normalizeH="0" baseline="0" noProof="0" dirty="0" smtClean="0">
                  <a:ln>
                    <a:noFill/>
                  </a:ln>
                  <a:effectLst/>
                  <a:uLnTx/>
                  <a:uFillTx/>
                  <a:latin typeface="微软雅黑" pitchFamily="34" charset="-122"/>
                  <a:ea typeface="微软雅黑" pitchFamily="34" charset="-122"/>
                </a:rPr>
                <a:t>%</a:t>
              </a:r>
              <a:endParaRPr kumimoji="0" lang="zh-CN" altLang="en-US" sz="20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20" name="组合 19"/>
          <p:cNvGrpSpPr/>
          <p:nvPr/>
        </p:nvGrpSpPr>
        <p:grpSpPr>
          <a:xfrm>
            <a:off x="4326251" y="1714873"/>
            <a:ext cx="1073298" cy="1069851"/>
            <a:chOff x="3395261" y="1209491"/>
            <a:chExt cx="1073298" cy="1069851"/>
          </a:xfrm>
        </p:grpSpPr>
        <p:sp>
          <p:nvSpPr>
            <p:cNvPr id="21" name="Freeform 5"/>
            <p:cNvSpPr>
              <a:spLocks/>
            </p:cNvSpPr>
            <p:nvPr/>
          </p:nvSpPr>
          <p:spPr bwMode="auto">
            <a:xfrm rot="2700000">
              <a:off x="3396984" y="1207768"/>
              <a:ext cx="1069851" cy="1073298"/>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TextBox 33"/>
            <p:cNvSpPr txBox="1"/>
            <p:nvPr/>
          </p:nvSpPr>
          <p:spPr>
            <a:xfrm>
              <a:off x="3582648" y="1516900"/>
              <a:ext cx="698523" cy="184666"/>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rPr>
                <a:t>Others</a:t>
              </a:r>
              <a:endParaRPr kumimoji="0" lang="zh-CN" altLang="en-US" sz="12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23" name="TextBox 9"/>
            <p:cNvSpPr txBox="1">
              <a:spLocks noChangeArrowheads="1"/>
            </p:cNvSpPr>
            <p:nvPr/>
          </p:nvSpPr>
          <p:spPr bwMode="auto">
            <a:xfrm>
              <a:off x="3555043" y="1654258"/>
              <a:ext cx="7537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10</a:t>
              </a:r>
              <a:r>
                <a:rPr kumimoji="0" lang="en-US" altLang="zh-CN"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a:t>
              </a:r>
              <a:endParaRPr kumimoji="0" lang="zh-CN" altLang="en-US" sz="16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sp>
        <p:nvSpPr>
          <p:cNvPr id="24" name="流程图: 联系 23"/>
          <p:cNvSpPr/>
          <p:nvPr/>
        </p:nvSpPr>
        <p:spPr>
          <a:xfrm>
            <a:off x="5943126"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联系 24"/>
          <p:cNvSpPr/>
          <p:nvPr/>
        </p:nvSpPr>
        <p:spPr>
          <a:xfrm>
            <a:off x="6131389"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联系 25"/>
          <p:cNvSpPr/>
          <p:nvPr/>
        </p:nvSpPr>
        <p:spPr>
          <a:xfrm>
            <a:off x="6319652"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512709" y="2628622"/>
            <a:ext cx="1500091" cy="923330"/>
          </a:xfrm>
          <a:prstGeom prst="rect">
            <a:avLst/>
          </a:prstGeom>
          <a:noFill/>
        </p:spPr>
        <p:txBody>
          <a:bodyPr wrap="none" rtlCol="0">
            <a:spAutoFit/>
          </a:bodyPr>
          <a:lstStyle/>
          <a:p>
            <a:r>
              <a:rPr lang="en-US" altLang="zh-CN" dirty="0" smtClean="0">
                <a:solidFill>
                  <a:schemeClr val="bg1"/>
                </a:solidFill>
              </a:rPr>
              <a:t>Add Text Here</a:t>
            </a:r>
          </a:p>
          <a:p>
            <a:r>
              <a:rPr lang="en-US" altLang="zh-CN" dirty="0">
                <a:solidFill>
                  <a:schemeClr val="bg1"/>
                </a:solidFill>
              </a:rPr>
              <a:t>Add Text Here</a:t>
            </a:r>
            <a:endParaRPr lang="zh-CN" altLang="en-US" dirty="0">
              <a:solidFill>
                <a:schemeClr val="bg1"/>
              </a:solidFill>
            </a:endParaRPr>
          </a:p>
          <a:p>
            <a:r>
              <a:rPr lang="en-US" altLang="zh-CN" dirty="0">
                <a:solidFill>
                  <a:schemeClr val="bg1"/>
                </a:solidFill>
              </a:rPr>
              <a:t>Add Text </a:t>
            </a:r>
            <a:r>
              <a:rPr lang="en-US" altLang="zh-CN" dirty="0" smtClean="0">
                <a:solidFill>
                  <a:schemeClr val="bg1"/>
                </a:solidFill>
              </a:rPr>
              <a:t>Here</a:t>
            </a:r>
            <a:endParaRPr lang="zh-CN" altLang="en-US" dirty="0">
              <a:solidFill>
                <a:schemeClr val="bg1"/>
              </a:solidFill>
            </a:endParaRPr>
          </a:p>
        </p:txBody>
      </p:sp>
      <p:sp>
        <p:nvSpPr>
          <p:cNvPr id="28" name="文本框 27"/>
          <p:cNvSpPr txBox="1"/>
          <p:nvPr/>
        </p:nvSpPr>
        <p:spPr>
          <a:xfrm>
            <a:off x="4167514" y="5100178"/>
            <a:ext cx="1500091" cy="923330"/>
          </a:xfrm>
          <a:prstGeom prst="rect">
            <a:avLst/>
          </a:prstGeom>
          <a:noFill/>
        </p:spPr>
        <p:txBody>
          <a:bodyPr wrap="none" rtlCol="0">
            <a:spAutoFit/>
          </a:bodyPr>
          <a:lstStyle/>
          <a:p>
            <a:r>
              <a:rPr lang="en-US" altLang="zh-CN" dirty="0" smtClean="0">
                <a:solidFill>
                  <a:schemeClr val="bg1"/>
                </a:solidFill>
              </a:rPr>
              <a:t>Add Text Here</a:t>
            </a:r>
          </a:p>
          <a:p>
            <a:r>
              <a:rPr lang="en-US" altLang="zh-CN" dirty="0">
                <a:solidFill>
                  <a:schemeClr val="bg1"/>
                </a:solidFill>
              </a:rPr>
              <a:t>Add Text Here</a:t>
            </a:r>
            <a:endParaRPr lang="zh-CN" altLang="en-US" dirty="0">
              <a:solidFill>
                <a:schemeClr val="bg1"/>
              </a:solidFill>
            </a:endParaRPr>
          </a:p>
          <a:p>
            <a:r>
              <a:rPr lang="en-US" altLang="zh-CN" dirty="0">
                <a:solidFill>
                  <a:schemeClr val="bg1"/>
                </a:solidFill>
              </a:rPr>
              <a:t>Add Text </a:t>
            </a:r>
            <a:r>
              <a:rPr lang="en-US" altLang="zh-CN" dirty="0" smtClean="0">
                <a:solidFill>
                  <a:schemeClr val="bg1"/>
                </a:solidFill>
              </a:rPr>
              <a:t>Here</a:t>
            </a:r>
            <a:endParaRPr lang="zh-CN" altLang="en-US" dirty="0">
              <a:solidFill>
                <a:schemeClr val="bg1"/>
              </a:solidFill>
            </a:endParaRPr>
          </a:p>
        </p:txBody>
      </p:sp>
      <p:sp>
        <p:nvSpPr>
          <p:cNvPr id="29" name="文本框 28"/>
          <p:cNvSpPr txBox="1"/>
          <p:nvPr/>
        </p:nvSpPr>
        <p:spPr>
          <a:xfrm>
            <a:off x="765465" y="2636389"/>
            <a:ext cx="1500091" cy="923330"/>
          </a:xfrm>
          <a:prstGeom prst="rect">
            <a:avLst/>
          </a:prstGeom>
          <a:noFill/>
        </p:spPr>
        <p:txBody>
          <a:bodyPr wrap="none" rtlCol="0">
            <a:spAutoFit/>
          </a:bodyPr>
          <a:lstStyle/>
          <a:p>
            <a:r>
              <a:rPr lang="en-US" altLang="zh-CN" dirty="0" smtClean="0">
                <a:solidFill>
                  <a:schemeClr val="bg1"/>
                </a:solidFill>
              </a:rPr>
              <a:t>Add Text Here</a:t>
            </a:r>
          </a:p>
          <a:p>
            <a:r>
              <a:rPr lang="en-US" altLang="zh-CN" dirty="0">
                <a:solidFill>
                  <a:schemeClr val="bg1"/>
                </a:solidFill>
              </a:rPr>
              <a:t>Add Text Here</a:t>
            </a:r>
            <a:endParaRPr lang="zh-CN" altLang="en-US" dirty="0">
              <a:solidFill>
                <a:schemeClr val="bg1"/>
              </a:solidFill>
            </a:endParaRPr>
          </a:p>
          <a:p>
            <a:r>
              <a:rPr lang="en-US" altLang="zh-CN" dirty="0">
                <a:solidFill>
                  <a:schemeClr val="bg1"/>
                </a:solidFill>
              </a:rPr>
              <a:t>Add Text </a:t>
            </a:r>
            <a:r>
              <a:rPr lang="en-US" altLang="zh-CN" dirty="0" smtClean="0">
                <a:solidFill>
                  <a:schemeClr val="bg1"/>
                </a:solidFill>
              </a:rPr>
              <a:t>Here</a:t>
            </a:r>
            <a:endParaRPr lang="zh-CN" altLang="en-US" dirty="0">
              <a:solidFill>
                <a:schemeClr val="bg1"/>
              </a:solidFill>
            </a:endParaRPr>
          </a:p>
        </p:txBody>
      </p:sp>
      <p:sp>
        <p:nvSpPr>
          <p:cNvPr id="30" name="文本框 29"/>
          <p:cNvSpPr txBox="1"/>
          <p:nvPr/>
        </p:nvSpPr>
        <p:spPr>
          <a:xfrm>
            <a:off x="4158621" y="729775"/>
            <a:ext cx="1500091" cy="923330"/>
          </a:xfrm>
          <a:prstGeom prst="rect">
            <a:avLst/>
          </a:prstGeom>
          <a:noFill/>
        </p:spPr>
        <p:txBody>
          <a:bodyPr wrap="none" rtlCol="0">
            <a:spAutoFit/>
          </a:bodyPr>
          <a:lstStyle/>
          <a:p>
            <a:r>
              <a:rPr lang="en-US" altLang="zh-CN" dirty="0" smtClean="0">
                <a:solidFill>
                  <a:schemeClr val="bg1"/>
                </a:solidFill>
              </a:rPr>
              <a:t>Add Text Here</a:t>
            </a:r>
          </a:p>
          <a:p>
            <a:r>
              <a:rPr lang="en-US" altLang="zh-CN" dirty="0">
                <a:solidFill>
                  <a:schemeClr val="bg1"/>
                </a:solidFill>
              </a:rPr>
              <a:t>Add Text Here</a:t>
            </a:r>
            <a:endParaRPr lang="zh-CN" altLang="en-US" dirty="0">
              <a:solidFill>
                <a:schemeClr val="bg1"/>
              </a:solidFill>
            </a:endParaRPr>
          </a:p>
          <a:p>
            <a:r>
              <a:rPr lang="en-US" altLang="zh-CN" dirty="0">
                <a:solidFill>
                  <a:schemeClr val="bg1"/>
                </a:solidFill>
              </a:rPr>
              <a:t>Add Text </a:t>
            </a:r>
            <a:r>
              <a:rPr lang="en-US" altLang="zh-CN" dirty="0" smtClean="0">
                <a:solidFill>
                  <a:schemeClr val="bg1"/>
                </a:solidFill>
              </a:rPr>
              <a:t>Here</a:t>
            </a:r>
            <a:endParaRPr lang="zh-CN" altLang="en-US" dirty="0">
              <a:solidFill>
                <a:schemeClr val="bg1"/>
              </a:solidFill>
            </a:endParaRPr>
          </a:p>
        </p:txBody>
      </p:sp>
      <p:sp>
        <p:nvSpPr>
          <p:cNvPr id="31" name="燕尾形 30"/>
          <p:cNvSpPr/>
          <p:nvPr/>
        </p:nvSpPr>
        <p:spPr>
          <a:xfrm rot="5400000">
            <a:off x="9828250" y="620069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rot="5400000">
            <a:off x="9828250" y="646361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03238355"/>
      </p:ext>
    </p:extLst>
  </p:cSld>
  <p:clrMapOvr>
    <a:masterClrMapping/>
  </p:clrMapOvr>
  <p:transition spd="slow" advTm="5782">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750"/>
                                        <p:tgtEl>
                                          <p:spTgt spid="24"/>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750"/>
                                        <p:tgtEl>
                                          <p:spTgt spid="26"/>
                                        </p:tgtEl>
                                      </p:cBhvr>
                                    </p:animEffect>
                                  </p:childTnLst>
                                </p:cTn>
                              </p:par>
                            </p:childTnLst>
                          </p:cTn>
                        </p:par>
                        <p:par>
                          <p:cTn id="33" fill="hold">
                            <p:stCondLst>
                              <p:cond delay="2325"/>
                            </p:stCondLst>
                            <p:childTnLst>
                              <p:par>
                                <p:cTn id="34" presetID="16" presetClass="entr" presetSubtype="21"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outVertical)">
                                      <p:cBhvr>
                                        <p:cTn id="39" dur="500"/>
                                        <p:tgtEl>
                                          <p:spTgt spid="7"/>
                                        </p:tgtEl>
                                      </p:cBhvr>
                                    </p:animEffect>
                                  </p:childTnLst>
                                </p:cTn>
                              </p:par>
                              <p:par>
                                <p:cTn id="40" presetID="2" presetClass="entr" presetSubtype="1"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2" fill="hold" nodeType="withEffect">
                                  <p:stCondLst>
                                    <p:cond delay="2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1+#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4" fill="hold" nodeType="withEffect">
                                  <p:stCondLst>
                                    <p:cond delay="4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par>
                                <p:cTn id="52" presetID="2" presetClass="entr" presetSubtype="8" fill="hold" nodeType="withEffect">
                                  <p:stCondLst>
                                    <p:cond delay="60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0-#ppt_w/2"/>
                                          </p:val>
                                        </p:tav>
                                        <p:tav tm="100000">
                                          <p:val>
                                            <p:strVal val="#ppt_x"/>
                                          </p:val>
                                        </p:tav>
                                      </p:tavLst>
                                    </p:anim>
                                    <p:anim calcmode="lin" valueType="num">
                                      <p:cBhvr additive="base">
                                        <p:cTn id="55" dur="500" fill="hold"/>
                                        <p:tgtEl>
                                          <p:spTgt spid="8"/>
                                        </p:tgtEl>
                                        <p:attrNameLst>
                                          <p:attrName>ppt_y</p:attrName>
                                        </p:attrNameLst>
                                      </p:cBhvr>
                                      <p:tavLst>
                                        <p:tav tm="0">
                                          <p:val>
                                            <p:strVal val="#ppt_y"/>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ppt_x"/>
                                          </p:val>
                                        </p:tav>
                                        <p:tav tm="100000">
                                          <p:val>
                                            <p:strVal val="#ppt_x"/>
                                          </p:val>
                                        </p:tav>
                                      </p:tavLst>
                                    </p:anim>
                                    <p:anim calcmode="lin" valueType="num">
                                      <p:cBhvr additive="base">
                                        <p:cTn id="59" dur="500" fill="hold"/>
                                        <p:tgtEl>
                                          <p:spTgt spid="30"/>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4" fill="hold" grpId="0" nodeType="withEffect">
                                  <p:stCondLst>
                                    <p:cond delay="4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par>
                                <p:cTn id="68" presetID="2" presetClass="entr" presetSubtype="8" fill="hold" grpId="0" nodeType="withEffect">
                                  <p:stCondLst>
                                    <p:cond delay="6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0-#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childTnLst>
                          </p:cTn>
                        </p:par>
                        <p:par>
                          <p:cTn id="72" fill="hold">
                            <p:stCondLst>
                              <p:cond delay="3425"/>
                            </p:stCondLst>
                            <p:childTnLst>
                              <p:par>
                                <p:cTn id="73" presetID="47"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1000"/>
                                        <p:tgtEl>
                                          <p:spTgt spid="31"/>
                                        </p:tgtEl>
                                      </p:cBhvr>
                                    </p:animEffect>
                                    <p:anim calcmode="lin" valueType="num">
                                      <p:cBhvr>
                                        <p:cTn id="76" dur="1000" fill="hold"/>
                                        <p:tgtEl>
                                          <p:spTgt spid="31"/>
                                        </p:tgtEl>
                                        <p:attrNameLst>
                                          <p:attrName>ppt_x</p:attrName>
                                        </p:attrNameLst>
                                      </p:cBhvr>
                                      <p:tavLst>
                                        <p:tav tm="0">
                                          <p:val>
                                            <p:strVal val="#ppt_x"/>
                                          </p:val>
                                        </p:tav>
                                        <p:tav tm="100000">
                                          <p:val>
                                            <p:strVal val="#ppt_x"/>
                                          </p:val>
                                        </p:tav>
                                      </p:tavLst>
                                    </p:anim>
                                    <p:anim calcmode="lin" valueType="num">
                                      <p:cBhvr>
                                        <p:cTn id="77" dur="1000" fill="hold"/>
                                        <p:tgtEl>
                                          <p:spTgt spid="31"/>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1000"/>
                                        <p:tgtEl>
                                          <p:spTgt spid="32"/>
                                        </p:tgtEl>
                                      </p:cBhvr>
                                    </p:animEffect>
                                    <p:anim calcmode="lin" valueType="num">
                                      <p:cBhvr>
                                        <p:cTn id="81" dur="1000" fill="hold"/>
                                        <p:tgtEl>
                                          <p:spTgt spid="32"/>
                                        </p:tgtEl>
                                        <p:attrNameLst>
                                          <p:attrName>ppt_x</p:attrName>
                                        </p:attrNameLst>
                                      </p:cBhvr>
                                      <p:tavLst>
                                        <p:tav tm="0">
                                          <p:val>
                                            <p:strVal val="#ppt_x"/>
                                          </p:val>
                                        </p:tav>
                                        <p:tav tm="100000">
                                          <p:val>
                                            <p:strVal val="#ppt_x"/>
                                          </p:val>
                                        </p:tav>
                                      </p:tavLst>
                                    </p:anim>
                                    <p:anim calcmode="lin" valueType="num">
                                      <p:cBhvr>
                                        <p:cTn id="82" dur="1000" fill="hold"/>
                                        <p:tgtEl>
                                          <p:spTgt spid="32"/>
                                        </p:tgtEl>
                                        <p:attrNameLst>
                                          <p:attrName>ppt_y</p:attrName>
                                        </p:attrNameLst>
                                      </p:cBhvr>
                                      <p:tavLst>
                                        <p:tav tm="0">
                                          <p:val>
                                            <p:strVal val="#ppt_y-.1"/>
                                          </p:val>
                                        </p:tav>
                                        <p:tav tm="100000">
                                          <p:val>
                                            <p:strVal val="#ppt_y"/>
                                          </p:val>
                                        </p:tav>
                                      </p:tavLst>
                                    </p:anim>
                                  </p:childTnLst>
                                </p:cTn>
                              </p:par>
                            </p:childTnLst>
                          </p:cTn>
                        </p:par>
                        <p:par>
                          <p:cTn id="83" fill="hold">
                            <p:stCondLst>
                              <p:cond delay="4425"/>
                            </p:stCondLst>
                            <p:childTnLst>
                              <p:par>
                                <p:cTn id="84" presetID="26" presetClass="emph" presetSubtype="0" repeatCount="2000" fill="hold" grpId="1" nodeType="afterEffect">
                                  <p:stCondLst>
                                    <p:cond delay="0"/>
                                  </p:stCondLst>
                                  <p:childTnLst>
                                    <p:animEffect transition="out" filter="fade">
                                      <p:cBhvr>
                                        <p:cTn id="85" dur="500" tmFilter="0, 0; .2, .5; .8, .5; 1, 0"/>
                                        <p:tgtEl>
                                          <p:spTgt spid="31"/>
                                        </p:tgtEl>
                                      </p:cBhvr>
                                    </p:animEffect>
                                    <p:animScale>
                                      <p:cBhvr>
                                        <p:cTn id="86" dur="250" autoRev="1" fill="hold"/>
                                        <p:tgtEl>
                                          <p:spTgt spid="31"/>
                                        </p:tgtEl>
                                      </p:cBhvr>
                                      <p:by x="105000" y="105000"/>
                                    </p:animScale>
                                  </p:childTnLst>
                                </p:cTn>
                              </p:par>
                              <p:par>
                                <p:cTn id="87" presetID="26" presetClass="emph" presetSubtype="0" repeatCount="2000" fill="hold" grpId="1" nodeType="withEffect">
                                  <p:stCondLst>
                                    <p:cond delay="0"/>
                                  </p:stCondLst>
                                  <p:childTnLst>
                                    <p:animEffect transition="out" filter="fade">
                                      <p:cBhvr>
                                        <p:cTn id="88" dur="500" tmFilter="0, 0; .2, .5; .8, .5; 1, 0"/>
                                        <p:tgtEl>
                                          <p:spTgt spid="32"/>
                                        </p:tgtEl>
                                      </p:cBhvr>
                                    </p:animEffect>
                                    <p:animScale>
                                      <p:cBhvr>
                                        <p:cTn id="89"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24" grpId="0" animBg="1"/>
      <p:bldP spid="25" grpId="0" animBg="1"/>
      <p:bldP spid="26" grpId="0" animBg="1"/>
      <p:bldP spid="27" grpId="0"/>
      <p:bldP spid="28" grpId="0"/>
      <p:bldP spid="29" grpId="0"/>
      <p:bldP spid="30" grpId="0"/>
      <p:bldP spid="31" grpId="0" animBg="1"/>
      <p:bldP spid="31" grpId="1" animBg="1"/>
      <p:bldP spid="32" grpId="0" animBg="1"/>
      <p:bldP spid="3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842371" y="343846"/>
            <a:ext cx="2069797"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Funding</a:t>
            </a:r>
          </a:p>
          <a:p>
            <a:r>
              <a:rPr lang="en-US" altLang="zh-CN" sz="4000" dirty="0" smtClean="0">
                <a:solidFill>
                  <a:schemeClr val="bg1"/>
                </a:solidFill>
                <a:latin typeface="Calibri Light" panose="020F0302020204030204" pitchFamily="34" charset="0"/>
              </a:rPr>
              <a:t>     Gap</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2" name="流程图: 联系 21"/>
          <p:cNvSpPr/>
          <p:nvPr/>
        </p:nvSpPr>
        <p:spPr>
          <a:xfrm>
            <a:off x="5943126"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联系 22"/>
          <p:cNvSpPr/>
          <p:nvPr/>
        </p:nvSpPr>
        <p:spPr>
          <a:xfrm>
            <a:off x="6131389"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联系 23"/>
          <p:cNvSpPr/>
          <p:nvPr/>
        </p:nvSpPr>
        <p:spPr>
          <a:xfrm>
            <a:off x="6319652"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0" y="2913491"/>
            <a:ext cx="12192000" cy="180075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3595451" y="2694117"/>
            <a:ext cx="2852544" cy="2757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solidFill>
                  <a:schemeClr val="tx1"/>
                </a:solidFill>
              </a:rPr>
              <a:t>800m</a:t>
            </a:r>
            <a:endParaRPr lang="zh-CN" altLang="en-US" sz="5400" dirty="0">
              <a:solidFill>
                <a:schemeClr val="tx1"/>
              </a:solidFill>
            </a:endParaRPr>
          </a:p>
        </p:txBody>
      </p:sp>
      <p:sp>
        <p:nvSpPr>
          <p:cNvPr id="28" name="椭圆 27"/>
          <p:cNvSpPr/>
          <p:nvPr/>
        </p:nvSpPr>
        <p:spPr>
          <a:xfrm>
            <a:off x="5943126" y="3673699"/>
            <a:ext cx="2141010" cy="19968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t>400m</a:t>
            </a:r>
            <a:endParaRPr lang="zh-CN" altLang="en-US" sz="4000" dirty="0"/>
          </a:p>
        </p:txBody>
      </p:sp>
      <p:sp>
        <p:nvSpPr>
          <p:cNvPr id="29" name="文本框 28"/>
          <p:cNvSpPr txBox="1"/>
          <p:nvPr/>
        </p:nvSpPr>
        <p:spPr>
          <a:xfrm>
            <a:off x="1404884" y="3352201"/>
            <a:ext cx="1971758" cy="923330"/>
          </a:xfrm>
          <a:prstGeom prst="rect">
            <a:avLst/>
          </a:prstGeom>
          <a:noFill/>
        </p:spPr>
        <p:txBody>
          <a:bodyPr wrap="none" rtlCol="0">
            <a:spAutoFit/>
          </a:bodyPr>
          <a:lstStyle/>
          <a:p>
            <a:r>
              <a:rPr lang="en-US" altLang="zh-CN" dirty="0" smtClean="0">
                <a:solidFill>
                  <a:schemeClr val="bg1"/>
                </a:solidFill>
              </a:rPr>
              <a:t>Add Your Text Here</a:t>
            </a:r>
          </a:p>
          <a:p>
            <a:r>
              <a:rPr lang="en-US" altLang="zh-CN" dirty="0">
                <a:solidFill>
                  <a:schemeClr val="bg1"/>
                </a:solidFill>
              </a:rPr>
              <a:t>Add Your Text Here</a:t>
            </a:r>
            <a:endParaRPr lang="zh-CN" altLang="en-US" dirty="0">
              <a:solidFill>
                <a:schemeClr val="bg1"/>
              </a:solidFill>
            </a:endParaRPr>
          </a:p>
          <a:p>
            <a:r>
              <a:rPr lang="en-US" altLang="zh-CN" dirty="0">
                <a:solidFill>
                  <a:schemeClr val="bg1"/>
                </a:solidFill>
              </a:rPr>
              <a:t>Add Your Text </a:t>
            </a:r>
            <a:r>
              <a:rPr lang="en-US" altLang="zh-CN" dirty="0" smtClean="0">
                <a:solidFill>
                  <a:schemeClr val="bg1"/>
                </a:solidFill>
              </a:rPr>
              <a:t>Here</a:t>
            </a:r>
            <a:endParaRPr lang="zh-CN" altLang="en-US" dirty="0">
              <a:solidFill>
                <a:schemeClr val="bg1"/>
              </a:solidFill>
            </a:endParaRPr>
          </a:p>
        </p:txBody>
      </p:sp>
      <p:sp>
        <p:nvSpPr>
          <p:cNvPr id="30" name="文本框 29"/>
          <p:cNvSpPr txBox="1"/>
          <p:nvPr/>
        </p:nvSpPr>
        <p:spPr>
          <a:xfrm>
            <a:off x="8306924" y="3352201"/>
            <a:ext cx="1971758" cy="923330"/>
          </a:xfrm>
          <a:prstGeom prst="rect">
            <a:avLst/>
          </a:prstGeom>
          <a:noFill/>
        </p:spPr>
        <p:txBody>
          <a:bodyPr wrap="none" rtlCol="0">
            <a:spAutoFit/>
          </a:bodyPr>
          <a:lstStyle/>
          <a:p>
            <a:r>
              <a:rPr lang="en-US" altLang="zh-CN" dirty="0" smtClean="0">
                <a:solidFill>
                  <a:schemeClr val="bg1"/>
                </a:solidFill>
              </a:rPr>
              <a:t>Add Your Text Here</a:t>
            </a:r>
          </a:p>
          <a:p>
            <a:r>
              <a:rPr lang="en-US" altLang="zh-CN" dirty="0">
                <a:solidFill>
                  <a:schemeClr val="bg1"/>
                </a:solidFill>
              </a:rPr>
              <a:t>Add Your Text Here</a:t>
            </a:r>
            <a:endParaRPr lang="zh-CN" altLang="en-US" dirty="0">
              <a:solidFill>
                <a:schemeClr val="bg1"/>
              </a:solidFill>
            </a:endParaRPr>
          </a:p>
          <a:p>
            <a:r>
              <a:rPr lang="en-US" altLang="zh-CN" dirty="0">
                <a:solidFill>
                  <a:schemeClr val="bg1"/>
                </a:solidFill>
              </a:rPr>
              <a:t>Add Your Text </a:t>
            </a:r>
            <a:r>
              <a:rPr lang="en-US" altLang="zh-CN" dirty="0" smtClean="0">
                <a:solidFill>
                  <a:schemeClr val="bg1"/>
                </a:solidFill>
              </a:rPr>
              <a:t>Here</a:t>
            </a:r>
            <a:endParaRPr lang="zh-CN" altLang="en-US" dirty="0">
              <a:solidFill>
                <a:schemeClr val="bg1"/>
              </a:solidFill>
            </a:endParaRPr>
          </a:p>
        </p:txBody>
      </p:sp>
      <p:sp>
        <p:nvSpPr>
          <p:cNvPr id="31" name="圆角矩形 30"/>
          <p:cNvSpPr/>
          <p:nvPr/>
        </p:nvSpPr>
        <p:spPr>
          <a:xfrm>
            <a:off x="3770061" y="2474743"/>
            <a:ext cx="907680" cy="6580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Need</a:t>
            </a:r>
            <a:endParaRPr lang="zh-CN" altLang="en-US" dirty="0"/>
          </a:p>
        </p:txBody>
      </p:sp>
      <p:sp>
        <p:nvSpPr>
          <p:cNvPr id="32" name="圆角矩形 31"/>
          <p:cNvSpPr/>
          <p:nvPr/>
        </p:nvSpPr>
        <p:spPr>
          <a:xfrm>
            <a:off x="7492411" y="5035739"/>
            <a:ext cx="907680" cy="6580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Have</a:t>
            </a:r>
            <a:endParaRPr lang="zh-CN" altLang="en-US" dirty="0">
              <a:solidFill>
                <a:schemeClr val="tx1"/>
              </a:solidFill>
            </a:endParaRPr>
          </a:p>
        </p:txBody>
      </p:sp>
      <p:sp>
        <p:nvSpPr>
          <p:cNvPr id="33" name="燕尾形 32"/>
          <p:cNvSpPr/>
          <p:nvPr/>
        </p:nvSpPr>
        <p:spPr>
          <a:xfrm rot="5400000">
            <a:off x="6014263" y="600455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燕尾形 33"/>
          <p:cNvSpPr/>
          <p:nvPr/>
        </p:nvSpPr>
        <p:spPr>
          <a:xfrm rot="5400000">
            <a:off x="6014263" y="626747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15265391"/>
      </p:ext>
    </p:extLst>
  </p:cSld>
  <p:clrMapOvr>
    <a:masterClrMapping/>
  </p:clrMapOvr>
  <p:transition spd="slow" advTm="556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2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750"/>
                                        <p:tgtEl>
                                          <p:spTgt spid="23"/>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750"/>
                                        <p:tgtEl>
                                          <p:spTgt spid="24"/>
                                        </p:tgtEl>
                                      </p:cBhvr>
                                    </p:animEffect>
                                  </p:childTnLst>
                                </p:cTn>
                              </p:par>
                            </p:childTnLst>
                          </p:cTn>
                        </p:par>
                        <p:par>
                          <p:cTn id="33" fill="hold">
                            <p:stCondLst>
                              <p:cond delay="2475"/>
                            </p:stCondLst>
                            <p:childTnLst>
                              <p:par>
                                <p:cTn id="34" presetID="2" presetClass="entr" presetSubtype="8"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0-#ppt_w/2"/>
                                          </p:val>
                                        </p:tav>
                                        <p:tav tm="100000">
                                          <p:val>
                                            <p:strVal val="#ppt_x"/>
                                          </p:val>
                                        </p:tav>
                                      </p:tavLst>
                                    </p:anim>
                                    <p:anim calcmode="lin" valueType="num">
                                      <p:cBhvr additive="base">
                                        <p:cTn id="45" dur="500" fill="hold"/>
                                        <p:tgtEl>
                                          <p:spTgt spid="28"/>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1+#ppt_w/2"/>
                                          </p:val>
                                        </p:tav>
                                        <p:tav tm="100000">
                                          <p:val>
                                            <p:strVal val="#ppt_x"/>
                                          </p:val>
                                        </p:tav>
                                      </p:tavLst>
                                    </p:anim>
                                    <p:anim calcmode="lin" valueType="num">
                                      <p:cBhvr additive="base">
                                        <p:cTn id="49" dur="500" fill="hold"/>
                                        <p:tgtEl>
                                          <p:spTgt spid="32"/>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1+#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0-#ppt_w/2"/>
                                          </p:val>
                                        </p:tav>
                                        <p:tav tm="100000">
                                          <p:val>
                                            <p:strVal val="#ppt_x"/>
                                          </p:val>
                                        </p:tav>
                                      </p:tavLst>
                                    </p:anim>
                                    <p:anim calcmode="lin" valueType="num">
                                      <p:cBhvr additive="base">
                                        <p:cTn id="57" dur="500" fill="hold"/>
                                        <p:tgtEl>
                                          <p:spTgt spid="30"/>
                                        </p:tgtEl>
                                        <p:attrNameLst>
                                          <p:attrName>ppt_y</p:attrName>
                                        </p:attrNameLst>
                                      </p:cBhvr>
                                      <p:tavLst>
                                        <p:tav tm="0">
                                          <p:val>
                                            <p:strVal val="#ppt_y"/>
                                          </p:val>
                                        </p:tav>
                                        <p:tav tm="100000">
                                          <p:val>
                                            <p:strVal val="#ppt_y"/>
                                          </p:val>
                                        </p:tav>
                                      </p:tavLst>
                                    </p:anim>
                                  </p:childTnLst>
                                </p:cTn>
                              </p:par>
                              <p:par>
                                <p:cTn id="58" presetID="16" presetClass="entr" presetSubtype="37"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outVertical)">
                                      <p:cBhvr>
                                        <p:cTn id="60" dur="500"/>
                                        <p:tgtEl>
                                          <p:spTgt spid="27"/>
                                        </p:tgtEl>
                                      </p:cBhvr>
                                    </p:animEffect>
                                  </p:childTnLst>
                                </p:cTn>
                              </p:par>
                            </p:childTnLst>
                          </p:cTn>
                        </p:par>
                        <p:par>
                          <p:cTn id="61" fill="hold">
                            <p:stCondLst>
                              <p:cond delay="2975"/>
                            </p:stCondLst>
                            <p:childTnLst>
                              <p:par>
                                <p:cTn id="62" presetID="47"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childTnLst>
                          </p:cTn>
                        </p:par>
                        <p:par>
                          <p:cTn id="72" fill="hold">
                            <p:stCondLst>
                              <p:cond delay="3975"/>
                            </p:stCondLst>
                            <p:childTnLst>
                              <p:par>
                                <p:cTn id="73" presetID="26" presetClass="emph" presetSubtype="0" repeatCount="2000" fill="hold" grpId="1" nodeType="afterEffect">
                                  <p:stCondLst>
                                    <p:cond delay="0"/>
                                  </p:stCondLst>
                                  <p:childTnLst>
                                    <p:animEffect transition="out" filter="fade">
                                      <p:cBhvr>
                                        <p:cTn id="74" dur="500" tmFilter="0, 0; .2, .5; .8, .5; 1, 0"/>
                                        <p:tgtEl>
                                          <p:spTgt spid="33"/>
                                        </p:tgtEl>
                                      </p:cBhvr>
                                    </p:animEffect>
                                    <p:animScale>
                                      <p:cBhvr>
                                        <p:cTn id="75" dur="250" autoRev="1" fill="hold"/>
                                        <p:tgtEl>
                                          <p:spTgt spid="33"/>
                                        </p:tgtEl>
                                      </p:cBhvr>
                                      <p:by x="105000" y="105000"/>
                                    </p:animScale>
                                  </p:childTnLst>
                                </p:cTn>
                              </p:par>
                              <p:par>
                                <p:cTn id="76" presetID="26" presetClass="emph" presetSubtype="0" repeatCount="2000" fill="hold" grpId="1" nodeType="withEffect">
                                  <p:stCondLst>
                                    <p:cond delay="0"/>
                                  </p:stCondLst>
                                  <p:childTnLst>
                                    <p:animEffect transition="out" filter="fade">
                                      <p:cBhvr>
                                        <p:cTn id="77" dur="500" tmFilter="0, 0; .2, .5; .8, .5; 1, 0"/>
                                        <p:tgtEl>
                                          <p:spTgt spid="34"/>
                                        </p:tgtEl>
                                      </p:cBhvr>
                                    </p:animEffect>
                                    <p:animScale>
                                      <p:cBhvr>
                                        <p:cTn id="78"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2" grpId="0" animBg="1"/>
      <p:bldP spid="23" grpId="0" animBg="1"/>
      <p:bldP spid="24" grpId="0" animBg="1"/>
      <p:bldP spid="27" grpId="0" animBg="1"/>
      <p:bldP spid="25" grpId="0" animBg="1"/>
      <p:bldP spid="28" grpId="0" animBg="1"/>
      <p:bldP spid="29" grpId="0"/>
      <p:bldP spid="30" grpId="0"/>
      <p:bldP spid="31" grpId="0" animBg="1"/>
      <p:bldP spid="32" grpId="0" animBg="1"/>
      <p:bldP spid="33" grpId="0" animBg="1"/>
      <p:bldP spid="33" grpId="1" animBg="1"/>
      <p:bldP spid="34" grpId="0" animBg="1"/>
      <p:bldP spid="3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5271862" y="385409"/>
            <a:ext cx="1813317" cy="707886"/>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PFIs     </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0" name="流程图: 联系 9"/>
          <p:cNvSpPr/>
          <p:nvPr/>
        </p:nvSpPr>
        <p:spPr>
          <a:xfrm>
            <a:off x="5943126"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联系 10"/>
          <p:cNvSpPr/>
          <p:nvPr/>
        </p:nvSpPr>
        <p:spPr>
          <a:xfrm>
            <a:off x="6131389"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联系 11"/>
          <p:cNvSpPr/>
          <p:nvPr/>
        </p:nvSpPr>
        <p:spPr>
          <a:xfrm>
            <a:off x="6319652" y="668164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91957" y="2528066"/>
            <a:ext cx="4362735" cy="3631665"/>
            <a:chOff x="2857264" y="964881"/>
            <a:chExt cx="6531435" cy="5436953"/>
          </a:xfrm>
          <a:solidFill>
            <a:sysClr val="windowText" lastClr="000000"/>
          </a:solidFill>
        </p:grpSpPr>
        <p:sp>
          <p:nvSpPr>
            <p:cNvPr id="14" name="Freeform 1066"/>
            <p:cNvSpPr>
              <a:spLocks/>
            </p:cNvSpPr>
            <p:nvPr/>
          </p:nvSpPr>
          <p:spPr bwMode="auto">
            <a:xfrm rot="356891">
              <a:off x="7599777" y="4860188"/>
              <a:ext cx="553743" cy="711899"/>
            </a:xfrm>
            <a:custGeom>
              <a:avLst/>
              <a:gdLst>
                <a:gd name="T0" fmla="*/ 0 w 369"/>
                <a:gd name="T1" fmla="*/ 261 h 465"/>
                <a:gd name="T2" fmla="*/ 9 w 369"/>
                <a:gd name="T3" fmla="*/ 201 h 465"/>
                <a:gd name="T4" fmla="*/ 18 w 369"/>
                <a:gd name="T5" fmla="*/ 187 h 465"/>
                <a:gd name="T6" fmla="*/ 23 w 369"/>
                <a:gd name="T7" fmla="*/ 171 h 465"/>
                <a:gd name="T8" fmla="*/ 33 w 369"/>
                <a:gd name="T9" fmla="*/ 146 h 465"/>
                <a:gd name="T10" fmla="*/ 27 w 369"/>
                <a:gd name="T11" fmla="*/ 136 h 465"/>
                <a:gd name="T12" fmla="*/ 28 w 369"/>
                <a:gd name="T13" fmla="*/ 116 h 465"/>
                <a:gd name="T14" fmla="*/ 54 w 369"/>
                <a:gd name="T15" fmla="*/ 86 h 465"/>
                <a:gd name="T16" fmla="*/ 52 w 369"/>
                <a:gd name="T17" fmla="*/ 63 h 465"/>
                <a:gd name="T18" fmla="*/ 69 w 369"/>
                <a:gd name="T19" fmla="*/ 33 h 465"/>
                <a:gd name="T20" fmla="*/ 86 w 369"/>
                <a:gd name="T21" fmla="*/ 39 h 465"/>
                <a:gd name="T22" fmla="*/ 118 w 369"/>
                <a:gd name="T23" fmla="*/ 13 h 465"/>
                <a:gd name="T24" fmla="*/ 125 w 369"/>
                <a:gd name="T25" fmla="*/ 0 h 465"/>
                <a:gd name="T26" fmla="*/ 145 w 369"/>
                <a:gd name="T27" fmla="*/ 3 h 465"/>
                <a:gd name="T28" fmla="*/ 155 w 369"/>
                <a:gd name="T29" fmla="*/ 32 h 465"/>
                <a:gd name="T30" fmla="*/ 164 w 369"/>
                <a:gd name="T31" fmla="*/ 51 h 465"/>
                <a:gd name="T32" fmla="*/ 186 w 369"/>
                <a:gd name="T33" fmla="*/ 51 h 465"/>
                <a:gd name="T34" fmla="*/ 199 w 369"/>
                <a:gd name="T35" fmla="*/ 33 h 465"/>
                <a:gd name="T36" fmla="*/ 218 w 369"/>
                <a:gd name="T37" fmla="*/ 55 h 465"/>
                <a:gd name="T38" fmla="*/ 254 w 369"/>
                <a:gd name="T39" fmla="*/ 41 h 465"/>
                <a:gd name="T40" fmla="*/ 232 w 369"/>
                <a:gd name="T41" fmla="*/ 96 h 465"/>
                <a:gd name="T42" fmla="*/ 218 w 369"/>
                <a:gd name="T43" fmla="*/ 90 h 465"/>
                <a:gd name="T44" fmla="*/ 210 w 369"/>
                <a:gd name="T45" fmla="*/ 95 h 465"/>
                <a:gd name="T46" fmla="*/ 210 w 369"/>
                <a:gd name="T47" fmla="*/ 100 h 465"/>
                <a:gd name="T48" fmla="*/ 219 w 369"/>
                <a:gd name="T49" fmla="*/ 114 h 465"/>
                <a:gd name="T50" fmla="*/ 217 w 369"/>
                <a:gd name="T51" fmla="*/ 165 h 465"/>
                <a:gd name="T52" fmla="*/ 219 w 369"/>
                <a:gd name="T53" fmla="*/ 181 h 465"/>
                <a:gd name="T54" fmla="*/ 217 w 369"/>
                <a:gd name="T55" fmla="*/ 185 h 465"/>
                <a:gd name="T56" fmla="*/ 203 w 369"/>
                <a:gd name="T57" fmla="*/ 182 h 465"/>
                <a:gd name="T58" fmla="*/ 194 w 369"/>
                <a:gd name="T59" fmla="*/ 193 h 465"/>
                <a:gd name="T60" fmla="*/ 201 w 369"/>
                <a:gd name="T61" fmla="*/ 205 h 465"/>
                <a:gd name="T62" fmla="*/ 184 w 369"/>
                <a:gd name="T63" fmla="*/ 223 h 465"/>
                <a:gd name="T64" fmla="*/ 186 w 369"/>
                <a:gd name="T65" fmla="*/ 229 h 465"/>
                <a:gd name="T66" fmla="*/ 170 w 369"/>
                <a:gd name="T67" fmla="*/ 239 h 465"/>
                <a:gd name="T68" fmla="*/ 173 w 369"/>
                <a:gd name="T69" fmla="*/ 250 h 465"/>
                <a:gd name="T70" fmla="*/ 167 w 369"/>
                <a:gd name="T71" fmla="*/ 259 h 465"/>
                <a:gd name="T72" fmla="*/ 145 w 369"/>
                <a:gd name="T73" fmla="*/ 259 h 465"/>
                <a:gd name="T74" fmla="*/ 133 w 369"/>
                <a:gd name="T75" fmla="*/ 269 h 465"/>
                <a:gd name="T76" fmla="*/ 131 w 369"/>
                <a:gd name="T77" fmla="*/ 275 h 465"/>
                <a:gd name="T78" fmla="*/ 141 w 369"/>
                <a:gd name="T79" fmla="*/ 283 h 465"/>
                <a:gd name="T80" fmla="*/ 130 w 369"/>
                <a:gd name="T81" fmla="*/ 302 h 465"/>
                <a:gd name="T82" fmla="*/ 114 w 369"/>
                <a:gd name="T83" fmla="*/ 323 h 465"/>
                <a:gd name="T84" fmla="*/ 109 w 369"/>
                <a:gd name="T85" fmla="*/ 322 h 465"/>
                <a:gd name="T86" fmla="*/ 92 w 369"/>
                <a:gd name="T87" fmla="*/ 340 h 465"/>
                <a:gd name="T88" fmla="*/ 74 w 369"/>
                <a:gd name="T89" fmla="*/ 297 h 465"/>
                <a:gd name="T90" fmla="*/ 57 w 369"/>
                <a:gd name="T91" fmla="*/ 275 h 465"/>
                <a:gd name="T92" fmla="*/ 46 w 369"/>
                <a:gd name="T93" fmla="*/ 276 h 465"/>
                <a:gd name="T94" fmla="*/ 39 w 369"/>
                <a:gd name="T95" fmla="*/ 269 h 465"/>
                <a:gd name="T96" fmla="*/ 0 w 369"/>
                <a:gd name="T97" fmla="*/ 261 h 465"/>
                <a:gd name="T98" fmla="*/ 0 w 369"/>
                <a:gd name="T99" fmla="*/ 261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15" name="Freeform 1067"/>
            <p:cNvSpPr>
              <a:spLocks/>
            </p:cNvSpPr>
            <p:nvPr/>
          </p:nvSpPr>
          <p:spPr bwMode="auto">
            <a:xfrm rot="356891">
              <a:off x="7321695" y="5738911"/>
              <a:ext cx="107012" cy="73059"/>
            </a:xfrm>
            <a:custGeom>
              <a:avLst/>
              <a:gdLst>
                <a:gd name="T0" fmla="*/ 4 w 72"/>
                <a:gd name="T1" fmla="*/ 9 h 50"/>
                <a:gd name="T2" fmla="*/ 20 w 72"/>
                <a:gd name="T3" fmla="*/ 13 h 50"/>
                <a:gd name="T4" fmla="*/ 39 w 72"/>
                <a:gd name="T5" fmla="*/ 0 h 50"/>
                <a:gd name="T6" fmla="*/ 47 w 72"/>
                <a:gd name="T7" fmla="*/ 23 h 50"/>
                <a:gd name="T8" fmla="*/ 28 w 72"/>
                <a:gd name="T9" fmla="*/ 31 h 50"/>
                <a:gd name="T10" fmla="*/ 4 w 72"/>
                <a:gd name="T11" fmla="*/ 29 h 50"/>
                <a:gd name="T12" fmla="*/ 0 w 72"/>
                <a:gd name="T13" fmla="*/ 13 h 50"/>
                <a:gd name="T14" fmla="*/ 4 w 72"/>
                <a:gd name="T15" fmla="*/ 9 h 50"/>
                <a:gd name="T16" fmla="*/ 4 w 72"/>
                <a:gd name="T17" fmla="*/ 9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16" name="Freeform 1068"/>
            <p:cNvSpPr>
              <a:spLocks/>
            </p:cNvSpPr>
            <p:nvPr/>
          </p:nvSpPr>
          <p:spPr bwMode="auto">
            <a:xfrm rot="356891">
              <a:off x="8179615" y="5266879"/>
              <a:ext cx="193639" cy="518208"/>
            </a:xfrm>
            <a:custGeom>
              <a:avLst/>
              <a:gdLst>
                <a:gd name="T0" fmla="*/ 88 w 129"/>
                <a:gd name="T1" fmla="*/ 68 h 338"/>
                <a:gd name="T2" fmla="*/ 70 w 129"/>
                <a:gd name="T3" fmla="*/ 176 h 338"/>
                <a:gd name="T4" fmla="*/ 62 w 129"/>
                <a:gd name="T5" fmla="*/ 210 h 338"/>
                <a:gd name="T6" fmla="*/ 62 w 129"/>
                <a:gd name="T7" fmla="*/ 238 h 338"/>
                <a:gd name="T8" fmla="*/ 54 w 129"/>
                <a:gd name="T9" fmla="*/ 247 h 338"/>
                <a:gd name="T10" fmla="*/ 36 w 129"/>
                <a:gd name="T11" fmla="*/ 217 h 338"/>
                <a:gd name="T12" fmla="*/ 16 w 129"/>
                <a:gd name="T13" fmla="*/ 201 h 338"/>
                <a:gd name="T14" fmla="*/ 0 w 129"/>
                <a:gd name="T15" fmla="*/ 154 h 338"/>
                <a:gd name="T16" fmla="*/ 2 w 129"/>
                <a:gd name="T17" fmla="*/ 109 h 338"/>
                <a:gd name="T18" fmla="*/ 30 w 129"/>
                <a:gd name="T19" fmla="*/ 30 h 338"/>
                <a:gd name="T20" fmla="*/ 63 w 129"/>
                <a:gd name="T21" fmla="*/ 0 h 338"/>
                <a:gd name="T22" fmla="*/ 84 w 129"/>
                <a:gd name="T23" fmla="*/ 11 h 338"/>
                <a:gd name="T24" fmla="*/ 88 w 129"/>
                <a:gd name="T25" fmla="*/ 68 h 338"/>
                <a:gd name="T26" fmla="*/ 88 w 129"/>
                <a:gd name="T27" fmla="*/ 68 h 3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
                <a:gd name="T43" fmla="*/ 0 h 338"/>
                <a:gd name="T44" fmla="*/ 129 w 129"/>
                <a:gd name="T45" fmla="*/ 338 h 3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17" name="Freeform 1069"/>
            <p:cNvSpPr>
              <a:spLocks/>
            </p:cNvSpPr>
            <p:nvPr/>
          </p:nvSpPr>
          <p:spPr bwMode="auto">
            <a:xfrm rot="356891">
              <a:off x="6768803" y="5294867"/>
              <a:ext cx="978393" cy="834231"/>
            </a:xfrm>
            <a:custGeom>
              <a:avLst/>
              <a:gdLst>
                <a:gd name="T0" fmla="*/ 132 w 648"/>
                <a:gd name="T1" fmla="*/ 58 h 546"/>
                <a:gd name="T2" fmla="*/ 139 w 648"/>
                <a:gd name="T3" fmla="*/ 31 h 546"/>
                <a:gd name="T4" fmla="*/ 180 w 648"/>
                <a:gd name="T5" fmla="*/ 47 h 546"/>
                <a:gd name="T6" fmla="*/ 180 w 648"/>
                <a:gd name="T7" fmla="*/ 25 h 546"/>
                <a:gd name="T8" fmla="*/ 197 w 648"/>
                <a:gd name="T9" fmla="*/ 4 h 546"/>
                <a:gd name="T10" fmla="*/ 244 w 648"/>
                <a:gd name="T11" fmla="*/ 0 h 546"/>
                <a:gd name="T12" fmla="*/ 285 w 648"/>
                <a:gd name="T13" fmla="*/ 4 h 546"/>
                <a:gd name="T14" fmla="*/ 281 w 648"/>
                <a:gd name="T15" fmla="*/ 29 h 546"/>
                <a:gd name="T16" fmla="*/ 267 w 648"/>
                <a:gd name="T17" fmla="*/ 59 h 546"/>
                <a:gd name="T18" fmla="*/ 338 w 648"/>
                <a:gd name="T19" fmla="*/ 40 h 546"/>
                <a:gd name="T20" fmla="*/ 365 w 648"/>
                <a:gd name="T21" fmla="*/ 47 h 546"/>
                <a:gd name="T22" fmla="*/ 360 w 648"/>
                <a:gd name="T23" fmla="*/ 24 h 546"/>
                <a:gd name="T24" fmla="*/ 408 w 648"/>
                <a:gd name="T25" fmla="*/ 39 h 546"/>
                <a:gd name="T26" fmla="*/ 436 w 648"/>
                <a:gd name="T27" fmla="*/ 59 h 546"/>
                <a:gd name="T28" fmla="*/ 441 w 648"/>
                <a:gd name="T29" fmla="*/ 111 h 546"/>
                <a:gd name="T30" fmla="*/ 421 w 648"/>
                <a:gd name="T31" fmla="*/ 134 h 546"/>
                <a:gd name="T32" fmla="*/ 382 w 648"/>
                <a:gd name="T33" fmla="*/ 170 h 546"/>
                <a:gd name="T34" fmla="*/ 362 w 648"/>
                <a:gd name="T35" fmla="*/ 177 h 546"/>
                <a:gd name="T36" fmla="*/ 352 w 648"/>
                <a:gd name="T37" fmla="*/ 182 h 546"/>
                <a:gd name="T38" fmla="*/ 320 w 648"/>
                <a:gd name="T39" fmla="*/ 192 h 546"/>
                <a:gd name="T40" fmla="*/ 295 w 648"/>
                <a:gd name="T41" fmla="*/ 196 h 546"/>
                <a:gd name="T42" fmla="*/ 235 w 648"/>
                <a:gd name="T43" fmla="*/ 188 h 546"/>
                <a:gd name="T44" fmla="*/ 242 w 648"/>
                <a:gd name="T45" fmla="*/ 233 h 546"/>
                <a:gd name="T46" fmla="*/ 203 w 648"/>
                <a:gd name="T47" fmla="*/ 263 h 546"/>
                <a:gd name="T48" fmla="*/ 164 w 648"/>
                <a:gd name="T49" fmla="*/ 277 h 546"/>
                <a:gd name="T50" fmla="*/ 117 w 648"/>
                <a:gd name="T51" fmla="*/ 295 h 546"/>
                <a:gd name="T52" fmla="*/ 44 w 648"/>
                <a:gd name="T53" fmla="*/ 331 h 546"/>
                <a:gd name="T54" fmla="*/ 54 w 648"/>
                <a:gd name="T55" fmla="*/ 381 h 546"/>
                <a:gd name="T56" fmla="*/ 20 w 648"/>
                <a:gd name="T57" fmla="*/ 394 h 546"/>
                <a:gd name="T58" fmla="*/ 4 w 648"/>
                <a:gd name="T59" fmla="*/ 324 h 546"/>
                <a:gd name="T60" fmla="*/ 19 w 648"/>
                <a:gd name="T61" fmla="*/ 284 h 546"/>
                <a:gd name="T62" fmla="*/ 37 w 648"/>
                <a:gd name="T63" fmla="*/ 264 h 546"/>
                <a:gd name="T64" fmla="*/ 60 w 648"/>
                <a:gd name="T65" fmla="*/ 231 h 546"/>
                <a:gd name="T66" fmla="*/ 94 w 648"/>
                <a:gd name="T67" fmla="*/ 164 h 546"/>
                <a:gd name="T68" fmla="*/ 121 w 648"/>
                <a:gd name="T69" fmla="*/ 112 h 546"/>
                <a:gd name="T70" fmla="*/ 121 w 648"/>
                <a:gd name="T71" fmla="*/ 68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18" name="Freeform 1070"/>
            <p:cNvSpPr>
              <a:spLocks/>
            </p:cNvSpPr>
            <p:nvPr/>
          </p:nvSpPr>
          <p:spPr bwMode="auto">
            <a:xfrm rot="356891">
              <a:off x="6048598" y="5137838"/>
              <a:ext cx="1015760" cy="747577"/>
            </a:xfrm>
            <a:custGeom>
              <a:avLst/>
              <a:gdLst>
                <a:gd name="T0" fmla="*/ 21 w 673"/>
                <a:gd name="T1" fmla="*/ 137 h 490"/>
                <a:gd name="T2" fmla="*/ 52 w 673"/>
                <a:gd name="T3" fmla="*/ 123 h 490"/>
                <a:gd name="T4" fmla="*/ 102 w 673"/>
                <a:gd name="T5" fmla="*/ 136 h 490"/>
                <a:gd name="T6" fmla="*/ 110 w 673"/>
                <a:gd name="T7" fmla="*/ 113 h 490"/>
                <a:gd name="T8" fmla="*/ 179 w 673"/>
                <a:gd name="T9" fmla="*/ 86 h 490"/>
                <a:gd name="T10" fmla="*/ 235 w 673"/>
                <a:gd name="T11" fmla="*/ 70 h 490"/>
                <a:gd name="T12" fmla="*/ 259 w 673"/>
                <a:gd name="T13" fmla="*/ 75 h 490"/>
                <a:gd name="T14" fmla="*/ 276 w 673"/>
                <a:gd name="T15" fmla="*/ 62 h 490"/>
                <a:gd name="T16" fmla="*/ 284 w 673"/>
                <a:gd name="T17" fmla="*/ 48 h 490"/>
                <a:gd name="T18" fmla="*/ 307 w 673"/>
                <a:gd name="T19" fmla="*/ 31 h 490"/>
                <a:gd name="T20" fmla="*/ 338 w 673"/>
                <a:gd name="T21" fmla="*/ 13 h 490"/>
                <a:gd name="T22" fmla="*/ 350 w 673"/>
                <a:gd name="T23" fmla="*/ 29 h 490"/>
                <a:gd name="T24" fmla="*/ 380 w 673"/>
                <a:gd name="T25" fmla="*/ 6 h 490"/>
                <a:gd name="T26" fmla="*/ 412 w 673"/>
                <a:gd name="T27" fmla="*/ 6 h 490"/>
                <a:gd name="T28" fmla="*/ 427 w 673"/>
                <a:gd name="T29" fmla="*/ 32 h 490"/>
                <a:gd name="T30" fmla="*/ 408 w 673"/>
                <a:gd name="T31" fmla="*/ 78 h 490"/>
                <a:gd name="T32" fmla="*/ 408 w 673"/>
                <a:gd name="T33" fmla="*/ 99 h 490"/>
                <a:gd name="T34" fmla="*/ 439 w 673"/>
                <a:gd name="T35" fmla="*/ 115 h 490"/>
                <a:gd name="T36" fmla="*/ 463 w 673"/>
                <a:gd name="T37" fmla="*/ 107 h 490"/>
                <a:gd name="T38" fmla="*/ 463 w 673"/>
                <a:gd name="T39" fmla="*/ 152 h 490"/>
                <a:gd name="T40" fmla="*/ 435 w 673"/>
                <a:gd name="T41" fmla="*/ 202 h 490"/>
                <a:gd name="T42" fmla="*/ 402 w 673"/>
                <a:gd name="T43" fmla="*/ 269 h 490"/>
                <a:gd name="T44" fmla="*/ 379 w 673"/>
                <a:gd name="T45" fmla="*/ 303 h 490"/>
                <a:gd name="T46" fmla="*/ 361 w 673"/>
                <a:gd name="T47" fmla="*/ 322 h 490"/>
                <a:gd name="T48" fmla="*/ 306 w 673"/>
                <a:gd name="T49" fmla="*/ 354 h 490"/>
                <a:gd name="T50" fmla="*/ 262 w 673"/>
                <a:gd name="T51" fmla="*/ 329 h 490"/>
                <a:gd name="T52" fmla="*/ 217 w 673"/>
                <a:gd name="T53" fmla="*/ 352 h 490"/>
                <a:gd name="T54" fmla="*/ 148 w 673"/>
                <a:gd name="T55" fmla="*/ 325 h 490"/>
                <a:gd name="T56" fmla="*/ 150 w 673"/>
                <a:gd name="T57" fmla="*/ 274 h 490"/>
                <a:gd name="T58" fmla="*/ 118 w 673"/>
                <a:gd name="T59" fmla="*/ 263 h 490"/>
                <a:gd name="T60" fmla="*/ 93 w 673"/>
                <a:gd name="T61" fmla="*/ 263 h 490"/>
                <a:gd name="T62" fmla="*/ 82 w 673"/>
                <a:gd name="T63" fmla="*/ 225 h 490"/>
                <a:gd name="T64" fmla="*/ 103 w 673"/>
                <a:gd name="T65" fmla="*/ 220 h 490"/>
                <a:gd name="T66" fmla="*/ 102 w 673"/>
                <a:gd name="T67" fmla="*/ 188 h 490"/>
                <a:gd name="T68" fmla="*/ 40 w 673"/>
                <a:gd name="T69" fmla="*/ 163 h 490"/>
                <a:gd name="T70" fmla="*/ 11 w 673"/>
                <a:gd name="T71" fmla="*/ 163 h 490"/>
                <a:gd name="T72" fmla="*/ 2 w 673"/>
                <a:gd name="T73" fmla="*/ 136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19" name="Freeform 1071"/>
            <p:cNvSpPr>
              <a:spLocks/>
            </p:cNvSpPr>
            <p:nvPr/>
          </p:nvSpPr>
          <p:spPr bwMode="auto">
            <a:xfrm rot="356891">
              <a:off x="6584534" y="6099406"/>
              <a:ext cx="324432" cy="302428"/>
            </a:xfrm>
            <a:custGeom>
              <a:avLst/>
              <a:gdLst>
                <a:gd name="T0" fmla="*/ 152 w 214"/>
                <a:gd name="T1" fmla="*/ 24 h 199"/>
                <a:gd name="T2" fmla="*/ 123 w 214"/>
                <a:gd name="T3" fmla="*/ 75 h 199"/>
                <a:gd name="T4" fmla="*/ 123 w 214"/>
                <a:gd name="T5" fmla="*/ 96 h 199"/>
                <a:gd name="T6" fmla="*/ 68 w 214"/>
                <a:gd name="T7" fmla="*/ 141 h 199"/>
                <a:gd name="T8" fmla="*/ 10 w 214"/>
                <a:gd name="T9" fmla="*/ 123 h 199"/>
                <a:gd name="T10" fmla="*/ 0 w 214"/>
                <a:gd name="T11" fmla="*/ 80 h 199"/>
                <a:gd name="T12" fmla="*/ 4 w 214"/>
                <a:gd name="T13" fmla="*/ 61 h 199"/>
                <a:gd name="T14" fmla="*/ 33 w 214"/>
                <a:gd name="T15" fmla="*/ 30 h 199"/>
                <a:gd name="T16" fmla="*/ 44 w 214"/>
                <a:gd name="T17" fmla="*/ 20 h 199"/>
                <a:gd name="T18" fmla="*/ 96 w 214"/>
                <a:gd name="T19" fmla="*/ 11 h 199"/>
                <a:gd name="T20" fmla="*/ 119 w 214"/>
                <a:gd name="T21" fmla="*/ 9 h 199"/>
                <a:gd name="T22" fmla="*/ 127 w 214"/>
                <a:gd name="T23" fmla="*/ 0 h 199"/>
                <a:gd name="T24" fmla="*/ 144 w 214"/>
                <a:gd name="T25" fmla="*/ 4 h 199"/>
                <a:gd name="T26" fmla="*/ 152 w 214"/>
                <a:gd name="T27" fmla="*/ 24 h 199"/>
                <a:gd name="T28" fmla="*/ 152 w 214"/>
                <a:gd name="T29" fmla="*/ 2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0" name="Freeform 1072"/>
            <p:cNvSpPr>
              <a:spLocks/>
            </p:cNvSpPr>
            <p:nvPr/>
          </p:nvSpPr>
          <p:spPr bwMode="auto">
            <a:xfrm rot="356891">
              <a:off x="5139912" y="4655943"/>
              <a:ext cx="1165238" cy="1230106"/>
            </a:xfrm>
            <a:custGeom>
              <a:avLst/>
              <a:gdLst>
                <a:gd name="T0" fmla="*/ 472 w 773"/>
                <a:gd name="T1" fmla="*/ 91 h 806"/>
                <a:gd name="T2" fmla="*/ 436 w 773"/>
                <a:gd name="T3" fmla="*/ 101 h 806"/>
                <a:gd name="T4" fmla="*/ 419 w 773"/>
                <a:gd name="T5" fmla="*/ 72 h 806"/>
                <a:gd name="T6" fmla="*/ 410 w 773"/>
                <a:gd name="T7" fmla="*/ 51 h 806"/>
                <a:gd name="T8" fmla="*/ 382 w 773"/>
                <a:gd name="T9" fmla="*/ 52 h 806"/>
                <a:gd name="T10" fmla="*/ 369 w 773"/>
                <a:gd name="T11" fmla="*/ 75 h 806"/>
                <a:gd name="T12" fmla="*/ 369 w 773"/>
                <a:gd name="T13" fmla="*/ 102 h 806"/>
                <a:gd name="T14" fmla="*/ 337 w 773"/>
                <a:gd name="T15" fmla="*/ 202 h 806"/>
                <a:gd name="T16" fmla="*/ 310 w 773"/>
                <a:gd name="T17" fmla="*/ 210 h 806"/>
                <a:gd name="T18" fmla="*/ 259 w 773"/>
                <a:gd name="T19" fmla="*/ 224 h 806"/>
                <a:gd name="T20" fmla="*/ 184 w 773"/>
                <a:gd name="T21" fmla="*/ 101 h 806"/>
                <a:gd name="T22" fmla="*/ 158 w 773"/>
                <a:gd name="T23" fmla="*/ 82 h 806"/>
                <a:gd name="T24" fmla="*/ 153 w 773"/>
                <a:gd name="T25" fmla="*/ 52 h 806"/>
                <a:gd name="T26" fmla="*/ 116 w 773"/>
                <a:gd name="T27" fmla="*/ 72 h 806"/>
                <a:gd name="T28" fmla="*/ 101 w 773"/>
                <a:gd name="T29" fmla="*/ 0 h 806"/>
                <a:gd name="T30" fmla="*/ 75 w 773"/>
                <a:gd name="T31" fmla="*/ 29 h 806"/>
                <a:gd name="T32" fmla="*/ 72 w 773"/>
                <a:gd name="T33" fmla="*/ 74 h 806"/>
                <a:gd name="T34" fmla="*/ 55 w 773"/>
                <a:gd name="T35" fmla="*/ 66 h 806"/>
                <a:gd name="T36" fmla="*/ 55 w 773"/>
                <a:gd name="T37" fmla="*/ 118 h 806"/>
                <a:gd name="T38" fmla="*/ 75 w 773"/>
                <a:gd name="T39" fmla="*/ 125 h 806"/>
                <a:gd name="T40" fmla="*/ 74 w 773"/>
                <a:gd name="T41" fmla="*/ 239 h 806"/>
                <a:gd name="T42" fmla="*/ 12 w 773"/>
                <a:gd name="T43" fmla="*/ 313 h 806"/>
                <a:gd name="T44" fmla="*/ 0 w 773"/>
                <a:gd name="T45" fmla="*/ 333 h 806"/>
                <a:gd name="T46" fmla="*/ 2 w 773"/>
                <a:gd name="T47" fmla="*/ 378 h 806"/>
                <a:gd name="T48" fmla="*/ 35 w 773"/>
                <a:gd name="T49" fmla="*/ 374 h 806"/>
                <a:gd name="T50" fmla="*/ 72 w 773"/>
                <a:gd name="T51" fmla="*/ 388 h 806"/>
                <a:gd name="T52" fmla="*/ 82 w 773"/>
                <a:gd name="T53" fmla="*/ 428 h 806"/>
                <a:gd name="T54" fmla="*/ 112 w 773"/>
                <a:gd name="T55" fmla="*/ 438 h 806"/>
                <a:gd name="T56" fmla="*/ 110 w 773"/>
                <a:gd name="T57" fmla="*/ 463 h 806"/>
                <a:gd name="T58" fmla="*/ 99 w 773"/>
                <a:gd name="T59" fmla="*/ 504 h 806"/>
                <a:gd name="T60" fmla="*/ 121 w 773"/>
                <a:gd name="T61" fmla="*/ 513 h 806"/>
                <a:gd name="T62" fmla="*/ 144 w 773"/>
                <a:gd name="T63" fmla="*/ 532 h 806"/>
                <a:gd name="T64" fmla="*/ 185 w 773"/>
                <a:gd name="T65" fmla="*/ 559 h 806"/>
                <a:gd name="T66" fmla="*/ 226 w 773"/>
                <a:gd name="T67" fmla="*/ 546 h 806"/>
                <a:gd name="T68" fmla="*/ 229 w 773"/>
                <a:gd name="T69" fmla="*/ 574 h 806"/>
                <a:gd name="T70" fmla="*/ 255 w 773"/>
                <a:gd name="T71" fmla="*/ 579 h 806"/>
                <a:gd name="T72" fmla="*/ 266 w 773"/>
                <a:gd name="T73" fmla="*/ 577 h 806"/>
                <a:gd name="T74" fmla="*/ 256 w 773"/>
                <a:gd name="T75" fmla="*/ 504 h 806"/>
                <a:gd name="T76" fmla="*/ 289 w 773"/>
                <a:gd name="T77" fmla="*/ 490 h 806"/>
                <a:gd name="T78" fmla="*/ 310 w 773"/>
                <a:gd name="T79" fmla="*/ 472 h 806"/>
                <a:gd name="T80" fmla="*/ 361 w 773"/>
                <a:gd name="T81" fmla="*/ 472 h 806"/>
                <a:gd name="T82" fmla="*/ 384 w 773"/>
                <a:gd name="T83" fmla="*/ 470 h 806"/>
                <a:gd name="T84" fmla="*/ 405 w 773"/>
                <a:gd name="T85" fmla="*/ 485 h 806"/>
                <a:gd name="T86" fmla="*/ 422 w 773"/>
                <a:gd name="T87" fmla="*/ 464 h 806"/>
                <a:gd name="T88" fmla="*/ 445 w 773"/>
                <a:gd name="T89" fmla="*/ 465 h 806"/>
                <a:gd name="T90" fmla="*/ 475 w 773"/>
                <a:gd name="T91" fmla="*/ 430 h 806"/>
                <a:gd name="T92" fmla="*/ 506 w 773"/>
                <a:gd name="T93" fmla="*/ 437 h 806"/>
                <a:gd name="T94" fmla="*/ 529 w 773"/>
                <a:gd name="T95" fmla="*/ 411 h 806"/>
                <a:gd name="T96" fmla="*/ 540 w 773"/>
                <a:gd name="T97" fmla="*/ 387 h 806"/>
                <a:gd name="T98" fmla="*/ 481 w 773"/>
                <a:gd name="T99" fmla="*/ 366 h 806"/>
                <a:gd name="T100" fmla="*/ 457 w 773"/>
                <a:gd name="T101" fmla="*/ 350 h 806"/>
                <a:gd name="T102" fmla="*/ 431 w 773"/>
                <a:gd name="T103" fmla="*/ 332 h 806"/>
                <a:gd name="T104" fmla="*/ 439 w 773"/>
                <a:gd name="T105" fmla="*/ 284 h 806"/>
                <a:gd name="T106" fmla="*/ 436 w 773"/>
                <a:gd name="T107" fmla="*/ 196 h 806"/>
                <a:gd name="T108" fmla="*/ 390 w 773"/>
                <a:gd name="T109" fmla="*/ 199 h 806"/>
                <a:gd name="T110" fmla="*/ 382 w 773"/>
                <a:gd name="T111" fmla="*/ 167 h 806"/>
                <a:gd name="T112" fmla="*/ 392 w 773"/>
                <a:gd name="T113" fmla="*/ 136 h 806"/>
                <a:gd name="T114" fmla="*/ 419 w 773"/>
                <a:gd name="T115" fmla="*/ 134 h 806"/>
                <a:gd name="T116" fmla="*/ 467 w 773"/>
                <a:gd name="T117" fmla="*/ 134 h 806"/>
                <a:gd name="T118" fmla="*/ 477 w 773"/>
                <a:gd name="T119" fmla="*/ 107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1" name="Freeform 1073"/>
            <p:cNvSpPr>
              <a:spLocks/>
            </p:cNvSpPr>
            <p:nvPr/>
          </p:nvSpPr>
          <p:spPr bwMode="auto">
            <a:xfrm rot="356891">
              <a:off x="7280605" y="4604858"/>
              <a:ext cx="611495" cy="861415"/>
            </a:xfrm>
            <a:custGeom>
              <a:avLst/>
              <a:gdLst>
                <a:gd name="T0" fmla="*/ 6 w 404"/>
                <a:gd name="T1" fmla="*/ 89 h 566"/>
                <a:gd name="T2" fmla="*/ 25 w 404"/>
                <a:gd name="T3" fmla="*/ 125 h 566"/>
                <a:gd name="T4" fmla="*/ 26 w 404"/>
                <a:gd name="T5" fmla="*/ 144 h 566"/>
                <a:gd name="T6" fmla="*/ 16 w 404"/>
                <a:gd name="T7" fmla="*/ 163 h 566"/>
                <a:gd name="T8" fmla="*/ 4 w 404"/>
                <a:gd name="T9" fmla="*/ 174 h 566"/>
                <a:gd name="T10" fmla="*/ 0 w 404"/>
                <a:gd name="T11" fmla="*/ 210 h 566"/>
                <a:gd name="T12" fmla="*/ 4 w 404"/>
                <a:gd name="T13" fmla="*/ 214 h 566"/>
                <a:gd name="T14" fmla="*/ 12 w 404"/>
                <a:gd name="T15" fmla="*/ 211 h 566"/>
                <a:gd name="T16" fmla="*/ 16 w 404"/>
                <a:gd name="T17" fmla="*/ 214 h 566"/>
                <a:gd name="T18" fmla="*/ 16 w 404"/>
                <a:gd name="T19" fmla="*/ 236 h 566"/>
                <a:gd name="T20" fmla="*/ 26 w 404"/>
                <a:gd name="T21" fmla="*/ 261 h 566"/>
                <a:gd name="T22" fmla="*/ 37 w 404"/>
                <a:gd name="T23" fmla="*/ 265 h 566"/>
                <a:gd name="T24" fmla="*/ 38 w 404"/>
                <a:gd name="T25" fmla="*/ 304 h 566"/>
                <a:gd name="T26" fmla="*/ 33 w 404"/>
                <a:gd name="T27" fmla="*/ 330 h 566"/>
                <a:gd name="T28" fmla="*/ 38 w 404"/>
                <a:gd name="T29" fmla="*/ 341 h 566"/>
                <a:gd name="T30" fmla="*/ 50 w 404"/>
                <a:gd name="T31" fmla="*/ 353 h 566"/>
                <a:gd name="T32" fmla="*/ 81 w 404"/>
                <a:gd name="T33" fmla="*/ 345 h 566"/>
                <a:gd name="T34" fmla="*/ 87 w 404"/>
                <a:gd name="T35" fmla="*/ 356 h 566"/>
                <a:gd name="T36" fmla="*/ 77 w 404"/>
                <a:gd name="T37" fmla="*/ 369 h 566"/>
                <a:gd name="T38" fmla="*/ 62 w 404"/>
                <a:gd name="T39" fmla="*/ 392 h 566"/>
                <a:gd name="T40" fmla="*/ 62 w 404"/>
                <a:gd name="T41" fmla="*/ 399 h 566"/>
                <a:gd name="T42" fmla="*/ 70 w 404"/>
                <a:gd name="T43" fmla="*/ 406 h 566"/>
                <a:gd name="T44" fmla="*/ 134 w 404"/>
                <a:gd name="T45" fmla="*/ 381 h 566"/>
                <a:gd name="T46" fmla="*/ 155 w 404"/>
                <a:gd name="T47" fmla="*/ 392 h 566"/>
                <a:gd name="T48" fmla="*/ 161 w 404"/>
                <a:gd name="T49" fmla="*/ 387 h 566"/>
                <a:gd name="T50" fmla="*/ 155 w 404"/>
                <a:gd name="T51" fmla="*/ 372 h 566"/>
                <a:gd name="T52" fmla="*/ 157 w 404"/>
                <a:gd name="T53" fmla="*/ 365 h 566"/>
                <a:gd name="T54" fmla="*/ 166 w 404"/>
                <a:gd name="T55" fmla="*/ 305 h 566"/>
                <a:gd name="T56" fmla="*/ 175 w 404"/>
                <a:gd name="T57" fmla="*/ 292 h 566"/>
                <a:gd name="T58" fmla="*/ 179 w 404"/>
                <a:gd name="T59" fmla="*/ 276 h 566"/>
                <a:gd name="T60" fmla="*/ 191 w 404"/>
                <a:gd name="T61" fmla="*/ 252 h 566"/>
                <a:gd name="T62" fmla="*/ 184 w 404"/>
                <a:gd name="T63" fmla="*/ 243 h 566"/>
                <a:gd name="T64" fmla="*/ 185 w 404"/>
                <a:gd name="T65" fmla="*/ 222 h 566"/>
                <a:gd name="T66" fmla="*/ 212 w 404"/>
                <a:gd name="T67" fmla="*/ 191 h 566"/>
                <a:gd name="T68" fmla="*/ 210 w 404"/>
                <a:gd name="T69" fmla="*/ 171 h 566"/>
                <a:gd name="T70" fmla="*/ 227 w 404"/>
                <a:gd name="T71" fmla="*/ 142 h 566"/>
                <a:gd name="T72" fmla="*/ 244 w 404"/>
                <a:gd name="T73" fmla="*/ 146 h 566"/>
                <a:gd name="T74" fmla="*/ 278 w 404"/>
                <a:gd name="T75" fmla="*/ 120 h 566"/>
                <a:gd name="T76" fmla="*/ 285 w 404"/>
                <a:gd name="T77" fmla="*/ 107 h 566"/>
                <a:gd name="T78" fmla="*/ 263 w 404"/>
                <a:gd name="T79" fmla="*/ 66 h 566"/>
                <a:gd name="T80" fmla="*/ 250 w 404"/>
                <a:gd name="T81" fmla="*/ 46 h 566"/>
                <a:gd name="T82" fmla="*/ 259 w 404"/>
                <a:gd name="T83" fmla="*/ 36 h 566"/>
                <a:gd name="T84" fmla="*/ 246 w 404"/>
                <a:gd name="T85" fmla="*/ 24 h 566"/>
                <a:gd name="T86" fmla="*/ 214 w 404"/>
                <a:gd name="T87" fmla="*/ 24 h 566"/>
                <a:gd name="T88" fmla="*/ 199 w 404"/>
                <a:gd name="T89" fmla="*/ 8 h 566"/>
                <a:gd name="T90" fmla="*/ 173 w 404"/>
                <a:gd name="T91" fmla="*/ 35 h 566"/>
                <a:gd name="T92" fmla="*/ 164 w 404"/>
                <a:gd name="T93" fmla="*/ 30 h 566"/>
                <a:gd name="T94" fmla="*/ 175 w 404"/>
                <a:gd name="T95" fmla="*/ 10 h 566"/>
                <a:gd name="T96" fmla="*/ 173 w 404"/>
                <a:gd name="T97" fmla="*/ 4 h 566"/>
                <a:gd name="T98" fmla="*/ 164 w 404"/>
                <a:gd name="T99" fmla="*/ 0 h 566"/>
                <a:gd name="T100" fmla="*/ 134 w 404"/>
                <a:gd name="T101" fmla="*/ 17 h 566"/>
                <a:gd name="T102" fmla="*/ 107 w 404"/>
                <a:gd name="T103" fmla="*/ 25 h 566"/>
                <a:gd name="T104" fmla="*/ 87 w 404"/>
                <a:gd name="T105" fmla="*/ 24 h 566"/>
                <a:gd name="T106" fmla="*/ 45 w 404"/>
                <a:gd name="T107" fmla="*/ 65 h 566"/>
                <a:gd name="T108" fmla="*/ 21 w 404"/>
                <a:gd name="T109" fmla="*/ 73 h 566"/>
                <a:gd name="T110" fmla="*/ 6 w 404"/>
                <a:gd name="T111" fmla="*/ 89 h 566"/>
                <a:gd name="T112" fmla="*/ 6 w 404"/>
                <a:gd name="T113" fmla="*/ 89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solidFill>
              <a:srgbClr val="FF0000"/>
            </a:solid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2" name="Freeform 1074"/>
            <p:cNvSpPr>
              <a:spLocks/>
            </p:cNvSpPr>
            <p:nvPr/>
          </p:nvSpPr>
          <p:spPr bwMode="auto">
            <a:xfrm rot="356891">
              <a:off x="6661813" y="4626818"/>
              <a:ext cx="699821" cy="800250"/>
            </a:xfrm>
            <a:custGeom>
              <a:avLst/>
              <a:gdLst>
                <a:gd name="T0" fmla="*/ 277 w 465"/>
                <a:gd name="T1" fmla="*/ 47 h 524"/>
                <a:gd name="T2" fmla="*/ 271 w 465"/>
                <a:gd name="T3" fmla="*/ 13 h 524"/>
                <a:gd name="T4" fmla="*/ 247 w 465"/>
                <a:gd name="T5" fmla="*/ 19 h 524"/>
                <a:gd name="T6" fmla="*/ 229 w 465"/>
                <a:gd name="T7" fmla="*/ 31 h 524"/>
                <a:gd name="T8" fmla="*/ 213 w 465"/>
                <a:gd name="T9" fmla="*/ 18 h 524"/>
                <a:gd name="T10" fmla="*/ 183 w 465"/>
                <a:gd name="T11" fmla="*/ 22 h 524"/>
                <a:gd name="T12" fmla="*/ 88 w 465"/>
                <a:gd name="T13" fmla="*/ 0 h 524"/>
                <a:gd name="T14" fmla="*/ 94 w 465"/>
                <a:gd name="T15" fmla="*/ 25 h 524"/>
                <a:gd name="T16" fmla="*/ 51 w 465"/>
                <a:gd name="T17" fmla="*/ 25 h 524"/>
                <a:gd name="T18" fmla="*/ 15 w 465"/>
                <a:gd name="T19" fmla="*/ 72 h 524"/>
                <a:gd name="T20" fmla="*/ 30 w 465"/>
                <a:gd name="T21" fmla="*/ 181 h 524"/>
                <a:gd name="T22" fmla="*/ 4 w 465"/>
                <a:gd name="T23" fmla="*/ 221 h 524"/>
                <a:gd name="T24" fmla="*/ 40 w 465"/>
                <a:gd name="T25" fmla="*/ 227 h 524"/>
                <a:gd name="T26" fmla="*/ 46 w 465"/>
                <a:gd name="T27" fmla="*/ 295 h 524"/>
                <a:gd name="T28" fmla="*/ 78 w 465"/>
                <a:gd name="T29" fmla="*/ 277 h 524"/>
                <a:gd name="T30" fmla="*/ 89 w 465"/>
                <a:gd name="T31" fmla="*/ 293 h 524"/>
                <a:gd name="T32" fmla="*/ 120 w 465"/>
                <a:gd name="T33" fmla="*/ 271 h 524"/>
                <a:gd name="T34" fmla="*/ 151 w 465"/>
                <a:gd name="T35" fmla="*/ 271 h 524"/>
                <a:gd name="T36" fmla="*/ 166 w 465"/>
                <a:gd name="T37" fmla="*/ 297 h 524"/>
                <a:gd name="T38" fmla="*/ 148 w 465"/>
                <a:gd name="T39" fmla="*/ 342 h 524"/>
                <a:gd name="T40" fmla="*/ 148 w 465"/>
                <a:gd name="T41" fmla="*/ 363 h 524"/>
                <a:gd name="T42" fmla="*/ 178 w 465"/>
                <a:gd name="T43" fmla="*/ 379 h 524"/>
                <a:gd name="T44" fmla="*/ 201 w 465"/>
                <a:gd name="T45" fmla="*/ 371 h 524"/>
                <a:gd name="T46" fmla="*/ 213 w 465"/>
                <a:gd name="T47" fmla="*/ 342 h 524"/>
                <a:gd name="T48" fmla="*/ 235 w 465"/>
                <a:gd name="T49" fmla="*/ 338 h 524"/>
                <a:gd name="T50" fmla="*/ 265 w 465"/>
                <a:gd name="T51" fmla="*/ 341 h 524"/>
                <a:gd name="T52" fmla="*/ 260 w 465"/>
                <a:gd name="T53" fmla="*/ 322 h 524"/>
                <a:gd name="T54" fmla="*/ 307 w 465"/>
                <a:gd name="T55" fmla="*/ 315 h 524"/>
                <a:gd name="T56" fmla="*/ 317 w 465"/>
                <a:gd name="T57" fmla="*/ 293 h 524"/>
                <a:gd name="T58" fmla="*/ 320 w 465"/>
                <a:gd name="T59" fmla="*/ 228 h 524"/>
                <a:gd name="T60" fmla="*/ 301 w 465"/>
                <a:gd name="T61" fmla="*/ 199 h 524"/>
                <a:gd name="T62" fmla="*/ 297 w 465"/>
                <a:gd name="T63" fmla="*/ 173 h 524"/>
                <a:gd name="T64" fmla="*/ 284 w 465"/>
                <a:gd name="T65" fmla="*/ 172 h 524"/>
                <a:gd name="T66" fmla="*/ 301 w 465"/>
                <a:gd name="T67" fmla="*/ 125 h 524"/>
                <a:gd name="T68" fmla="*/ 308 w 465"/>
                <a:gd name="T69" fmla="*/ 86 h 524"/>
                <a:gd name="T70" fmla="*/ 291 w 465"/>
                <a:gd name="T71" fmla="*/ 50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3" name="Freeform 1075"/>
            <p:cNvSpPr>
              <a:spLocks/>
            </p:cNvSpPr>
            <p:nvPr/>
          </p:nvSpPr>
          <p:spPr bwMode="auto">
            <a:xfrm rot="356891">
              <a:off x="5976673" y="4714860"/>
              <a:ext cx="781355" cy="700005"/>
            </a:xfrm>
            <a:custGeom>
              <a:avLst/>
              <a:gdLst>
                <a:gd name="T0" fmla="*/ 100 w 520"/>
                <a:gd name="T1" fmla="*/ 110 h 459"/>
                <a:gd name="T2" fmla="*/ 91 w 520"/>
                <a:gd name="T3" fmla="*/ 137 h 459"/>
                <a:gd name="T4" fmla="*/ 75 w 520"/>
                <a:gd name="T5" fmla="*/ 143 h 459"/>
                <a:gd name="T6" fmla="*/ 42 w 520"/>
                <a:gd name="T7" fmla="*/ 137 h 459"/>
                <a:gd name="T8" fmla="*/ 35 w 520"/>
                <a:gd name="T9" fmla="*/ 145 h 459"/>
                <a:gd name="T10" fmla="*/ 17 w 520"/>
                <a:gd name="T11" fmla="*/ 138 h 459"/>
                <a:gd name="T12" fmla="*/ 0 w 520"/>
                <a:gd name="T13" fmla="*/ 163 h 459"/>
                <a:gd name="T14" fmla="*/ 8 w 520"/>
                <a:gd name="T15" fmla="*/ 171 h 459"/>
                <a:gd name="T16" fmla="*/ 8 w 520"/>
                <a:gd name="T17" fmla="*/ 187 h 459"/>
                <a:gd name="T18" fmla="*/ 15 w 520"/>
                <a:gd name="T19" fmla="*/ 201 h 459"/>
                <a:gd name="T20" fmla="*/ 49 w 520"/>
                <a:gd name="T21" fmla="*/ 190 h 459"/>
                <a:gd name="T22" fmla="*/ 58 w 520"/>
                <a:gd name="T23" fmla="*/ 200 h 459"/>
                <a:gd name="T24" fmla="*/ 44 w 520"/>
                <a:gd name="T25" fmla="*/ 267 h 459"/>
                <a:gd name="T26" fmla="*/ 64 w 520"/>
                <a:gd name="T27" fmla="*/ 287 h 459"/>
                <a:gd name="T28" fmla="*/ 58 w 520"/>
                <a:gd name="T29" fmla="*/ 327 h 459"/>
                <a:gd name="T30" fmla="*/ 78 w 520"/>
                <a:gd name="T31" fmla="*/ 328 h 459"/>
                <a:gd name="T32" fmla="*/ 98 w 520"/>
                <a:gd name="T33" fmla="*/ 307 h 459"/>
                <a:gd name="T34" fmla="*/ 107 w 520"/>
                <a:gd name="T35" fmla="*/ 313 h 459"/>
                <a:gd name="T36" fmla="*/ 148 w 520"/>
                <a:gd name="T37" fmla="*/ 331 h 459"/>
                <a:gd name="T38" fmla="*/ 157 w 520"/>
                <a:gd name="T39" fmla="*/ 327 h 459"/>
                <a:gd name="T40" fmla="*/ 158 w 520"/>
                <a:gd name="T41" fmla="*/ 311 h 459"/>
                <a:gd name="T42" fmla="*/ 165 w 520"/>
                <a:gd name="T43" fmla="*/ 302 h 459"/>
                <a:gd name="T44" fmla="*/ 223 w 520"/>
                <a:gd name="T45" fmla="*/ 264 h 459"/>
                <a:gd name="T46" fmla="*/ 234 w 520"/>
                <a:gd name="T47" fmla="*/ 277 h 459"/>
                <a:gd name="T48" fmla="*/ 268 w 520"/>
                <a:gd name="T49" fmla="*/ 287 h 459"/>
                <a:gd name="T50" fmla="*/ 288 w 520"/>
                <a:gd name="T51" fmla="*/ 261 h 459"/>
                <a:gd name="T52" fmla="*/ 296 w 520"/>
                <a:gd name="T53" fmla="*/ 267 h 459"/>
                <a:gd name="T54" fmla="*/ 311 w 520"/>
                <a:gd name="T55" fmla="*/ 267 h 459"/>
                <a:gd name="T56" fmla="*/ 311 w 520"/>
                <a:gd name="T57" fmla="*/ 259 h 459"/>
                <a:gd name="T58" fmla="*/ 329 w 520"/>
                <a:gd name="T59" fmla="*/ 252 h 459"/>
                <a:gd name="T60" fmla="*/ 329 w 520"/>
                <a:gd name="T61" fmla="*/ 246 h 459"/>
                <a:gd name="T62" fmla="*/ 336 w 520"/>
                <a:gd name="T63" fmla="*/ 238 h 459"/>
                <a:gd name="T64" fmla="*/ 341 w 520"/>
                <a:gd name="T65" fmla="*/ 240 h 459"/>
                <a:gd name="T66" fmla="*/ 359 w 520"/>
                <a:gd name="T67" fmla="*/ 221 h 459"/>
                <a:gd name="T68" fmla="*/ 344 w 520"/>
                <a:gd name="T69" fmla="*/ 192 h 459"/>
                <a:gd name="T70" fmla="*/ 351 w 520"/>
                <a:gd name="T71" fmla="*/ 152 h 459"/>
                <a:gd name="T72" fmla="*/ 342 w 520"/>
                <a:gd name="T73" fmla="*/ 138 h 459"/>
                <a:gd name="T74" fmla="*/ 315 w 520"/>
                <a:gd name="T75" fmla="*/ 147 h 459"/>
                <a:gd name="T76" fmla="*/ 312 w 520"/>
                <a:gd name="T77" fmla="*/ 143 h 459"/>
                <a:gd name="T78" fmla="*/ 342 w 520"/>
                <a:gd name="T79" fmla="*/ 107 h 459"/>
                <a:gd name="T80" fmla="*/ 329 w 520"/>
                <a:gd name="T81" fmla="*/ 51 h 459"/>
                <a:gd name="T82" fmla="*/ 309 w 520"/>
                <a:gd name="T83" fmla="*/ 67 h 459"/>
                <a:gd name="T84" fmla="*/ 291 w 520"/>
                <a:gd name="T85" fmla="*/ 48 h 459"/>
                <a:gd name="T86" fmla="*/ 274 w 520"/>
                <a:gd name="T87" fmla="*/ 24 h 459"/>
                <a:gd name="T88" fmla="*/ 273 w 520"/>
                <a:gd name="T89" fmla="*/ 10 h 459"/>
                <a:gd name="T90" fmla="*/ 261 w 520"/>
                <a:gd name="T91" fmla="*/ 6 h 459"/>
                <a:gd name="T92" fmla="*/ 248 w 520"/>
                <a:gd name="T93" fmla="*/ 12 h 459"/>
                <a:gd name="T94" fmla="*/ 225 w 520"/>
                <a:gd name="T95" fmla="*/ 0 h 459"/>
                <a:gd name="T96" fmla="*/ 213 w 520"/>
                <a:gd name="T97" fmla="*/ 28 h 459"/>
                <a:gd name="T98" fmla="*/ 195 w 520"/>
                <a:gd name="T99" fmla="*/ 29 h 459"/>
                <a:gd name="T100" fmla="*/ 180 w 520"/>
                <a:gd name="T101" fmla="*/ 51 h 459"/>
                <a:gd name="T102" fmla="*/ 172 w 520"/>
                <a:gd name="T103" fmla="*/ 46 h 459"/>
                <a:gd name="T104" fmla="*/ 158 w 520"/>
                <a:gd name="T105" fmla="*/ 51 h 459"/>
                <a:gd name="T106" fmla="*/ 136 w 520"/>
                <a:gd name="T107" fmla="*/ 39 h 459"/>
                <a:gd name="T108" fmla="*/ 119 w 520"/>
                <a:gd name="T109" fmla="*/ 59 h 459"/>
                <a:gd name="T110" fmla="*/ 119 w 520"/>
                <a:gd name="T111" fmla="*/ 68 h 459"/>
                <a:gd name="T112" fmla="*/ 152 w 520"/>
                <a:gd name="T113" fmla="*/ 89 h 459"/>
                <a:gd name="T114" fmla="*/ 160 w 520"/>
                <a:gd name="T115" fmla="*/ 102 h 459"/>
                <a:gd name="T116" fmla="*/ 136 w 520"/>
                <a:gd name="T117" fmla="*/ 111 h 459"/>
                <a:gd name="T118" fmla="*/ 100 w 520"/>
                <a:gd name="T119" fmla="*/ 110 h 459"/>
                <a:gd name="T120" fmla="*/ 100 w 520"/>
                <a:gd name="T121" fmla="*/ 110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4" name="Freeform 1076"/>
            <p:cNvSpPr>
              <a:spLocks/>
            </p:cNvSpPr>
            <p:nvPr/>
          </p:nvSpPr>
          <p:spPr bwMode="auto">
            <a:xfrm rot="356891">
              <a:off x="7850676" y="4416444"/>
              <a:ext cx="492593" cy="582772"/>
            </a:xfrm>
            <a:custGeom>
              <a:avLst/>
              <a:gdLst>
                <a:gd name="T0" fmla="*/ 164 w 327"/>
                <a:gd name="T1" fmla="*/ 264 h 381"/>
                <a:gd name="T2" fmla="*/ 129 w 327"/>
                <a:gd name="T3" fmla="*/ 277 h 381"/>
                <a:gd name="T4" fmla="*/ 109 w 327"/>
                <a:gd name="T5" fmla="*/ 256 h 381"/>
                <a:gd name="T6" fmla="*/ 97 w 327"/>
                <a:gd name="T7" fmla="*/ 274 h 381"/>
                <a:gd name="T8" fmla="*/ 74 w 327"/>
                <a:gd name="T9" fmla="*/ 274 h 381"/>
                <a:gd name="T10" fmla="*/ 65 w 327"/>
                <a:gd name="T11" fmla="*/ 254 h 381"/>
                <a:gd name="T12" fmla="*/ 54 w 327"/>
                <a:gd name="T13" fmla="*/ 224 h 381"/>
                <a:gd name="T14" fmla="*/ 35 w 327"/>
                <a:gd name="T15" fmla="*/ 223 h 381"/>
                <a:gd name="T16" fmla="*/ 13 w 327"/>
                <a:gd name="T17" fmla="*/ 180 h 381"/>
                <a:gd name="T18" fmla="*/ 0 w 327"/>
                <a:gd name="T19" fmla="*/ 158 h 381"/>
                <a:gd name="T20" fmla="*/ 10 w 327"/>
                <a:gd name="T21" fmla="*/ 149 h 381"/>
                <a:gd name="T22" fmla="*/ 13 w 327"/>
                <a:gd name="T23" fmla="*/ 145 h 381"/>
                <a:gd name="T24" fmla="*/ 36 w 327"/>
                <a:gd name="T25" fmla="*/ 111 h 381"/>
                <a:gd name="T26" fmla="*/ 35 w 327"/>
                <a:gd name="T27" fmla="*/ 85 h 381"/>
                <a:gd name="T28" fmla="*/ 42 w 327"/>
                <a:gd name="T29" fmla="*/ 72 h 381"/>
                <a:gd name="T30" fmla="*/ 59 w 327"/>
                <a:gd name="T31" fmla="*/ 69 h 381"/>
                <a:gd name="T32" fmla="*/ 65 w 327"/>
                <a:gd name="T33" fmla="*/ 61 h 381"/>
                <a:gd name="T34" fmla="*/ 59 w 327"/>
                <a:gd name="T35" fmla="*/ 48 h 381"/>
                <a:gd name="T36" fmla="*/ 68 w 327"/>
                <a:gd name="T37" fmla="*/ 35 h 381"/>
                <a:gd name="T38" fmla="*/ 68 w 327"/>
                <a:gd name="T39" fmla="*/ 10 h 381"/>
                <a:gd name="T40" fmla="*/ 80 w 327"/>
                <a:gd name="T41" fmla="*/ 4 h 381"/>
                <a:gd name="T42" fmla="*/ 101 w 327"/>
                <a:gd name="T43" fmla="*/ 15 h 381"/>
                <a:gd name="T44" fmla="*/ 129 w 327"/>
                <a:gd name="T45" fmla="*/ 21 h 381"/>
                <a:gd name="T46" fmla="*/ 146 w 327"/>
                <a:gd name="T47" fmla="*/ 0 h 381"/>
                <a:gd name="T48" fmla="*/ 168 w 327"/>
                <a:gd name="T49" fmla="*/ 18 h 381"/>
                <a:gd name="T50" fmla="*/ 158 w 327"/>
                <a:gd name="T51" fmla="*/ 26 h 381"/>
                <a:gd name="T52" fmla="*/ 146 w 327"/>
                <a:gd name="T53" fmla="*/ 43 h 381"/>
                <a:gd name="T54" fmla="*/ 129 w 327"/>
                <a:gd name="T55" fmla="*/ 48 h 381"/>
                <a:gd name="T56" fmla="*/ 123 w 327"/>
                <a:gd name="T57" fmla="*/ 53 h 381"/>
                <a:gd name="T58" fmla="*/ 140 w 327"/>
                <a:gd name="T59" fmla="*/ 62 h 381"/>
                <a:gd name="T60" fmla="*/ 170 w 327"/>
                <a:gd name="T61" fmla="*/ 48 h 381"/>
                <a:gd name="T62" fmla="*/ 221 w 327"/>
                <a:gd name="T63" fmla="*/ 70 h 381"/>
                <a:gd name="T64" fmla="*/ 227 w 327"/>
                <a:gd name="T65" fmla="*/ 115 h 381"/>
                <a:gd name="T66" fmla="*/ 206 w 327"/>
                <a:gd name="T67" fmla="*/ 115 h 381"/>
                <a:gd name="T68" fmla="*/ 204 w 327"/>
                <a:gd name="T69" fmla="*/ 129 h 381"/>
                <a:gd name="T70" fmla="*/ 215 w 327"/>
                <a:gd name="T71" fmla="*/ 148 h 381"/>
                <a:gd name="T72" fmla="*/ 206 w 327"/>
                <a:gd name="T73" fmla="*/ 158 h 381"/>
                <a:gd name="T74" fmla="*/ 217 w 327"/>
                <a:gd name="T75" fmla="*/ 176 h 381"/>
                <a:gd name="T76" fmla="*/ 200 w 327"/>
                <a:gd name="T77" fmla="*/ 198 h 381"/>
                <a:gd name="T78" fmla="*/ 192 w 327"/>
                <a:gd name="T79" fmla="*/ 187 h 381"/>
                <a:gd name="T80" fmla="*/ 168 w 327"/>
                <a:gd name="T81" fmla="*/ 254 h 381"/>
                <a:gd name="T82" fmla="*/ 164 w 327"/>
                <a:gd name="T83" fmla="*/ 264 h 381"/>
                <a:gd name="T84" fmla="*/ 164 w 327"/>
                <a:gd name="T85" fmla="*/ 264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5" name="Freeform 1077"/>
            <p:cNvSpPr>
              <a:spLocks/>
            </p:cNvSpPr>
            <p:nvPr/>
          </p:nvSpPr>
          <p:spPr bwMode="auto">
            <a:xfrm rot="356891">
              <a:off x="7425225" y="3948355"/>
              <a:ext cx="613193" cy="742482"/>
            </a:xfrm>
            <a:custGeom>
              <a:avLst/>
              <a:gdLst>
                <a:gd name="T0" fmla="*/ 68 w 406"/>
                <a:gd name="T1" fmla="*/ 0 h 488"/>
                <a:gd name="T2" fmla="*/ 116 w 406"/>
                <a:gd name="T3" fmla="*/ 30 h 488"/>
                <a:gd name="T4" fmla="*/ 155 w 406"/>
                <a:gd name="T5" fmla="*/ 47 h 488"/>
                <a:gd name="T6" fmla="*/ 174 w 406"/>
                <a:gd name="T7" fmla="*/ 50 h 488"/>
                <a:gd name="T8" fmla="*/ 183 w 406"/>
                <a:gd name="T9" fmla="*/ 93 h 488"/>
                <a:gd name="T10" fmla="*/ 213 w 406"/>
                <a:gd name="T11" fmla="*/ 111 h 488"/>
                <a:gd name="T12" fmla="*/ 237 w 406"/>
                <a:gd name="T13" fmla="*/ 96 h 488"/>
                <a:gd name="T14" fmla="*/ 245 w 406"/>
                <a:gd name="T15" fmla="*/ 120 h 488"/>
                <a:gd name="T16" fmla="*/ 217 w 406"/>
                <a:gd name="T17" fmla="*/ 135 h 488"/>
                <a:gd name="T18" fmla="*/ 205 w 406"/>
                <a:gd name="T19" fmla="*/ 159 h 488"/>
                <a:gd name="T20" fmla="*/ 237 w 406"/>
                <a:gd name="T21" fmla="*/ 188 h 488"/>
                <a:gd name="T22" fmla="*/ 285 w 406"/>
                <a:gd name="T23" fmla="*/ 211 h 488"/>
                <a:gd name="T24" fmla="*/ 275 w 406"/>
                <a:gd name="T25" fmla="*/ 250 h 488"/>
                <a:gd name="T26" fmla="*/ 276 w 406"/>
                <a:gd name="T27" fmla="*/ 271 h 488"/>
                <a:gd name="T28" fmla="*/ 251 w 406"/>
                <a:gd name="T29" fmla="*/ 286 h 488"/>
                <a:gd name="T30" fmla="*/ 229 w 406"/>
                <a:gd name="T31" fmla="*/ 346 h 488"/>
                <a:gd name="T32" fmla="*/ 213 w 406"/>
                <a:gd name="T33" fmla="*/ 337 h 488"/>
                <a:gd name="T34" fmla="*/ 165 w 406"/>
                <a:gd name="T35" fmla="*/ 321 h 488"/>
                <a:gd name="T36" fmla="*/ 130 w 406"/>
                <a:gd name="T37" fmla="*/ 343 h 488"/>
                <a:gd name="T38" fmla="*/ 140 w 406"/>
                <a:gd name="T39" fmla="*/ 316 h 488"/>
                <a:gd name="T40" fmla="*/ 99 w 406"/>
                <a:gd name="T41" fmla="*/ 330 h 488"/>
                <a:gd name="T42" fmla="*/ 79 w 406"/>
                <a:gd name="T43" fmla="*/ 256 h 488"/>
                <a:gd name="T44" fmla="*/ 60 w 406"/>
                <a:gd name="T45" fmla="*/ 244 h 488"/>
                <a:gd name="T46" fmla="*/ 46 w 406"/>
                <a:gd name="T47" fmla="*/ 207 h 488"/>
                <a:gd name="T48" fmla="*/ 64 w 406"/>
                <a:gd name="T49" fmla="*/ 182 h 488"/>
                <a:gd name="T50" fmla="*/ 53 w 406"/>
                <a:gd name="T51" fmla="*/ 147 h 488"/>
                <a:gd name="T52" fmla="*/ 17 w 406"/>
                <a:gd name="T53" fmla="*/ 143 h 488"/>
                <a:gd name="T54" fmla="*/ 17 w 406"/>
                <a:gd name="T55" fmla="*/ 108 h 488"/>
                <a:gd name="T56" fmla="*/ 32 w 406"/>
                <a:gd name="T57" fmla="*/ 80 h 488"/>
                <a:gd name="T58" fmla="*/ 37 w 406"/>
                <a:gd name="T59" fmla="*/ 42 h 488"/>
                <a:gd name="T60" fmla="*/ 60 w 406"/>
                <a:gd name="T61" fmla="*/ 65 h 488"/>
                <a:gd name="T62" fmla="*/ 85 w 406"/>
                <a:gd name="T63" fmla="*/ 45 h 488"/>
                <a:gd name="T64" fmla="*/ 60 w 406"/>
                <a:gd name="T65" fmla="*/ 17 h 488"/>
                <a:gd name="T66" fmla="*/ 56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6" name="Freeform 1078"/>
            <p:cNvSpPr>
              <a:spLocks/>
            </p:cNvSpPr>
            <p:nvPr/>
          </p:nvSpPr>
          <p:spPr bwMode="auto">
            <a:xfrm rot="356891">
              <a:off x="8201370" y="4356552"/>
              <a:ext cx="108710" cy="113836"/>
            </a:xfrm>
            <a:custGeom>
              <a:avLst/>
              <a:gdLst>
                <a:gd name="T0" fmla="*/ 19 w 73"/>
                <a:gd name="T1" fmla="*/ 51 h 76"/>
                <a:gd name="T2" fmla="*/ 0 w 73"/>
                <a:gd name="T3" fmla="*/ 34 h 76"/>
                <a:gd name="T4" fmla="*/ 9 w 73"/>
                <a:gd name="T5" fmla="*/ 23 h 76"/>
                <a:gd name="T6" fmla="*/ 16 w 73"/>
                <a:gd name="T7" fmla="*/ 0 h 76"/>
                <a:gd name="T8" fmla="*/ 38 w 73"/>
                <a:gd name="T9" fmla="*/ 9 h 76"/>
                <a:gd name="T10" fmla="*/ 48 w 73"/>
                <a:gd name="T11" fmla="*/ 24 h 76"/>
                <a:gd name="T12" fmla="*/ 40 w 73"/>
                <a:gd name="T13" fmla="*/ 34 h 76"/>
                <a:gd name="T14" fmla="*/ 19 w 73"/>
                <a:gd name="T15" fmla="*/ 51 h 76"/>
                <a:gd name="T16" fmla="*/ 19 w 73"/>
                <a:gd name="T17" fmla="*/ 51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76"/>
                <a:gd name="T29" fmla="*/ 73 w 7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76">
                  <a:moveTo>
                    <a:pt x="29" y="75"/>
                  </a:moveTo>
                  <a:lnTo>
                    <a:pt x="0" y="50"/>
                  </a:lnTo>
                  <a:lnTo>
                    <a:pt x="12" y="33"/>
                  </a:lnTo>
                  <a:lnTo>
                    <a:pt x="24" y="0"/>
                  </a:lnTo>
                  <a:lnTo>
                    <a:pt x="56" y="13"/>
                  </a:lnTo>
                  <a:lnTo>
                    <a:pt x="72" y="35"/>
                  </a:lnTo>
                  <a:lnTo>
                    <a:pt x="60" y="50"/>
                  </a:lnTo>
                  <a:lnTo>
                    <a:pt x="29" y="75"/>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7" name="Freeform 1079"/>
            <p:cNvSpPr>
              <a:spLocks/>
            </p:cNvSpPr>
            <p:nvPr/>
          </p:nvSpPr>
          <p:spPr bwMode="auto">
            <a:xfrm rot="356891">
              <a:off x="7589945" y="3858013"/>
              <a:ext cx="721903" cy="586169"/>
            </a:xfrm>
            <a:custGeom>
              <a:avLst/>
              <a:gdLst>
                <a:gd name="T0" fmla="*/ 312 w 478"/>
                <a:gd name="T1" fmla="*/ 219 h 385"/>
                <a:gd name="T2" fmla="*/ 304 w 478"/>
                <a:gd name="T3" fmla="*/ 243 h 385"/>
                <a:gd name="T4" fmla="*/ 295 w 478"/>
                <a:gd name="T5" fmla="*/ 255 h 385"/>
                <a:gd name="T6" fmla="*/ 277 w 478"/>
                <a:gd name="T7" fmla="*/ 276 h 385"/>
                <a:gd name="T8" fmla="*/ 251 w 478"/>
                <a:gd name="T9" fmla="*/ 272 h 385"/>
                <a:gd name="T10" fmla="*/ 229 w 478"/>
                <a:gd name="T11" fmla="*/ 259 h 385"/>
                <a:gd name="T12" fmla="*/ 217 w 478"/>
                <a:gd name="T13" fmla="*/ 266 h 385"/>
                <a:gd name="T14" fmla="*/ 170 w 478"/>
                <a:gd name="T15" fmla="*/ 260 h 385"/>
                <a:gd name="T16" fmla="*/ 169 w 478"/>
                <a:gd name="T17" fmla="*/ 241 h 385"/>
                <a:gd name="T18" fmla="*/ 146 w 478"/>
                <a:gd name="T19" fmla="*/ 225 h 385"/>
                <a:gd name="T20" fmla="*/ 138 w 478"/>
                <a:gd name="T21" fmla="*/ 211 h 385"/>
                <a:gd name="T22" fmla="*/ 148 w 478"/>
                <a:gd name="T23" fmla="*/ 197 h 385"/>
                <a:gd name="T24" fmla="*/ 148 w 478"/>
                <a:gd name="T25" fmla="*/ 189 h 385"/>
                <a:gd name="T26" fmla="*/ 148 w 478"/>
                <a:gd name="T27" fmla="*/ 177 h 385"/>
                <a:gd name="T28" fmla="*/ 176 w 478"/>
                <a:gd name="T29" fmla="*/ 174 h 385"/>
                <a:gd name="T30" fmla="*/ 178 w 478"/>
                <a:gd name="T31" fmla="*/ 161 h 385"/>
                <a:gd name="T32" fmla="*/ 169 w 478"/>
                <a:gd name="T33" fmla="*/ 149 h 385"/>
                <a:gd name="T34" fmla="*/ 155 w 478"/>
                <a:gd name="T35" fmla="*/ 148 h 385"/>
                <a:gd name="T36" fmla="*/ 146 w 478"/>
                <a:gd name="T37" fmla="*/ 163 h 385"/>
                <a:gd name="T38" fmla="*/ 124 w 478"/>
                <a:gd name="T39" fmla="*/ 159 h 385"/>
                <a:gd name="T40" fmla="*/ 116 w 478"/>
                <a:gd name="T41" fmla="*/ 145 h 385"/>
                <a:gd name="T42" fmla="*/ 101 w 478"/>
                <a:gd name="T43" fmla="*/ 136 h 385"/>
                <a:gd name="T44" fmla="*/ 105 w 478"/>
                <a:gd name="T45" fmla="*/ 102 h 385"/>
                <a:gd name="T46" fmla="*/ 103 w 478"/>
                <a:gd name="T47" fmla="*/ 97 h 385"/>
                <a:gd name="T48" fmla="*/ 87 w 478"/>
                <a:gd name="T49" fmla="*/ 100 h 385"/>
                <a:gd name="T50" fmla="*/ 76 w 478"/>
                <a:gd name="T51" fmla="*/ 90 h 385"/>
                <a:gd name="T52" fmla="*/ 48 w 478"/>
                <a:gd name="T53" fmla="*/ 82 h 385"/>
                <a:gd name="T54" fmla="*/ 34 w 478"/>
                <a:gd name="T55" fmla="*/ 65 h 385"/>
                <a:gd name="T56" fmla="*/ 0 w 478"/>
                <a:gd name="T57" fmla="*/ 52 h 385"/>
                <a:gd name="T58" fmla="*/ 4 w 478"/>
                <a:gd name="T59" fmla="*/ 36 h 385"/>
                <a:gd name="T60" fmla="*/ 17 w 478"/>
                <a:gd name="T61" fmla="*/ 30 h 385"/>
                <a:gd name="T62" fmla="*/ 41 w 478"/>
                <a:gd name="T63" fmla="*/ 52 h 385"/>
                <a:gd name="T64" fmla="*/ 48 w 478"/>
                <a:gd name="T65" fmla="*/ 52 h 385"/>
                <a:gd name="T66" fmla="*/ 72 w 478"/>
                <a:gd name="T67" fmla="*/ 49 h 385"/>
                <a:gd name="T68" fmla="*/ 85 w 478"/>
                <a:gd name="T69" fmla="*/ 38 h 385"/>
                <a:gd name="T70" fmla="*/ 104 w 478"/>
                <a:gd name="T71" fmla="*/ 53 h 385"/>
                <a:gd name="T72" fmla="*/ 112 w 478"/>
                <a:gd name="T73" fmla="*/ 39 h 385"/>
                <a:gd name="T74" fmla="*/ 114 w 478"/>
                <a:gd name="T75" fmla="*/ 31 h 385"/>
                <a:gd name="T76" fmla="*/ 130 w 478"/>
                <a:gd name="T77" fmla="*/ 22 h 385"/>
                <a:gd name="T78" fmla="*/ 132 w 478"/>
                <a:gd name="T79" fmla="*/ 4 h 385"/>
                <a:gd name="T80" fmla="*/ 148 w 478"/>
                <a:gd name="T81" fmla="*/ 0 h 385"/>
                <a:gd name="T82" fmla="*/ 188 w 478"/>
                <a:gd name="T83" fmla="*/ 26 h 385"/>
                <a:gd name="T84" fmla="*/ 215 w 478"/>
                <a:gd name="T85" fmla="*/ 38 h 385"/>
                <a:gd name="T86" fmla="*/ 269 w 478"/>
                <a:gd name="T87" fmla="*/ 128 h 385"/>
                <a:gd name="T88" fmla="*/ 266 w 478"/>
                <a:gd name="T89" fmla="*/ 138 h 385"/>
                <a:gd name="T90" fmla="*/ 301 w 478"/>
                <a:gd name="T91" fmla="*/ 156 h 385"/>
                <a:gd name="T92" fmla="*/ 310 w 478"/>
                <a:gd name="T93" fmla="*/ 171 h 385"/>
                <a:gd name="T94" fmla="*/ 327 w 478"/>
                <a:gd name="T95" fmla="*/ 179 h 385"/>
                <a:gd name="T96" fmla="*/ 335 w 478"/>
                <a:gd name="T97" fmla="*/ 194 h 385"/>
                <a:gd name="T98" fmla="*/ 325 w 478"/>
                <a:gd name="T99" fmla="*/ 199 h 385"/>
                <a:gd name="T100" fmla="*/ 308 w 478"/>
                <a:gd name="T101" fmla="*/ 194 h 385"/>
                <a:gd name="T102" fmla="*/ 282 w 478"/>
                <a:gd name="T103" fmla="*/ 194 h 385"/>
                <a:gd name="T104" fmla="*/ 259 w 478"/>
                <a:gd name="T105" fmla="*/ 185 h 385"/>
                <a:gd name="T106" fmla="*/ 249 w 478"/>
                <a:gd name="T107" fmla="*/ 194 h 385"/>
                <a:gd name="T108" fmla="*/ 270 w 478"/>
                <a:gd name="T109" fmla="*/ 199 h 385"/>
                <a:gd name="T110" fmla="*/ 293 w 478"/>
                <a:gd name="T111" fmla="*/ 210 h 385"/>
                <a:gd name="T112" fmla="*/ 312 w 478"/>
                <a:gd name="T113" fmla="*/ 219 h 385"/>
                <a:gd name="T114" fmla="*/ 312 w 478"/>
                <a:gd name="T115" fmla="*/ 219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8" name="Freeform 1080"/>
            <p:cNvSpPr>
              <a:spLocks/>
            </p:cNvSpPr>
            <p:nvPr/>
          </p:nvSpPr>
          <p:spPr bwMode="auto">
            <a:xfrm rot="356891">
              <a:off x="6638049" y="4162230"/>
              <a:ext cx="986884" cy="626946"/>
            </a:xfrm>
            <a:custGeom>
              <a:avLst/>
              <a:gdLst>
                <a:gd name="T0" fmla="*/ 63 w 654"/>
                <a:gd name="T1" fmla="*/ 275 h 411"/>
                <a:gd name="T2" fmla="*/ 116 w 654"/>
                <a:gd name="T3" fmla="*/ 261 h 411"/>
                <a:gd name="T4" fmla="*/ 120 w 654"/>
                <a:gd name="T5" fmla="*/ 233 h 411"/>
                <a:gd name="T6" fmla="*/ 198 w 654"/>
                <a:gd name="T7" fmla="*/ 230 h 411"/>
                <a:gd name="T8" fmla="*/ 235 w 654"/>
                <a:gd name="T9" fmla="*/ 256 h 411"/>
                <a:gd name="T10" fmla="*/ 267 w 654"/>
                <a:gd name="T11" fmla="*/ 238 h 411"/>
                <a:gd name="T12" fmla="*/ 281 w 654"/>
                <a:gd name="T13" fmla="*/ 256 h 411"/>
                <a:gd name="T14" fmla="*/ 304 w 654"/>
                <a:gd name="T15" fmla="*/ 228 h 411"/>
                <a:gd name="T16" fmla="*/ 311 w 654"/>
                <a:gd name="T17" fmla="*/ 261 h 411"/>
                <a:gd name="T18" fmla="*/ 331 w 654"/>
                <a:gd name="T19" fmla="*/ 275 h 411"/>
                <a:gd name="T20" fmla="*/ 370 w 654"/>
                <a:gd name="T21" fmla="*/ 250 h 411"/>
                <a:gd name="T22" fmla="*/ 433 w 654"/>
                <a:gd name="T23" fmla="*/ 210 h 411"/>
                <a:gd name="T24" fmla="*/ 428 w 654"/>
                <a:gd name="T25" fmla="*/ 145 h 411"/>
                <a:gd name="T26" fmla="*/ 434 w 654"/>
                <a:gd name="T27" fmla="*/ 122 h 411"/>
                <a:gd name="T28" fmla="*/ 393 w 654"/>
                <a:gd name="T29" fmla="*/ 101 h 411"/>
                <a:gd name="T30" fmla="*/ 364 w 654"/>
                <a:gd name="T31" fmla="*/ 101 h 411"/>
                <a:gd name="T32" fmla="*/ 322 w 654"/>
                <a:gd name="T33" fmla="*/ 84 h 411"/>
                <a:gd name="T34" fmla="*/ 298 w 654"/>
                <a:gd name="T35" fmla="*/ 57 h 411"/>
                <a:gd name="T36" fmla="*/ 275 w 654"/>
                <a:gd name="T37" fmla="*/ 56 h 411"/>
                <a:gd name="T38" fmla="*/ 224 w 654"/>
                <a:gd name="T39" fmla="*/ 56 h 411"/>
                <a:gd name="T40" fmla="*/ 131 w 654"/>
                <a:gd name="T41" fmla="*/ 0 h 411"/>
                <a:gd name="T42" fmla="*/ 112 w 654"/>
                <a:gd name="T43" fmla="*/ 6 h 411"/>
                <a:gd name="T44" fmla="*/ 54 w 654"/>
                <a:gd name="T45" fmla="*/ 6 h 411"/>
                <a:gd name="T46" fmla="*/ 63 w 654"/>
                <a:gd name="T47" fmla="*/ 28 h 411"/>
                <a:gd name="T48" fmla="*/ 88 w 654"/>
                <a:gd name="T49" fmla="*/ 35 h 411"/>
                <a:gd name="T50" fmla="*/ 60 w 654"/>
                <a:gd name="T51" fmla="*/ 56 h 411"/>
                <a:gd name="T52" fmla="*/ 60 w 654"/>
                <a:gd name="T53" fmla="*/ 82 h 411"/>
                <a:gd name="T54" fmla="*/ 76 w 654"/>
                <a:gd name="T55" fmla="*/ 107 h 411"/>
                <a:gd name="T56" fmla="*/ 97 w 654"/>
                <a:gd name="T57" fmla="*/ 163 h 411"/>
                <a:gd name="T58" fmla="*/ 83 w 654"/>
                <a:gd name="T59" fmla="*/ 172 h 411"/>
                <a:gd name="T60" fmla="*/ 12 w 654"/>
                <a:gd name="T61" fmla="*/ 201 h 411"/>
                <a:gd name="T62" fmla="*/ 10 w 654"/>
                <a:gd name="T63" fmla="*/ 226 h 411"/>
                <a:gd name="T64" fmla="*/ 23 w 654"/>
                <a:gd name="T65" fmla="*/ 257 h 411"/>
                <a:gd name="T66" fmla="*/ 53 w 654"/>
                <a:gd name="T67" fmla="*/ 296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29" name="Freeform 1081"/>
            <p:cNvSpPr>
              <a:spLocks/>
            </p:cNvSpPr>
            <p:nvPr/>
          </p:nvSpPr>
          <p:spPr bwMode="auto">
            <a:xfrm rot="356891">
              <a:off x="5248636" y="3956266"/>
              <a:ext cx="1584790" cy="1219913"/>
            </a:xfrm>
            <a:custGeom>
              <a:avLst/>
              <a:gdLst>
                <a:gd name="T0" fmla="*/ 286 w 1051"/>
                <a:gd name="T1" fmla="*/ 49 h 799"/>
                <a:gd name="T2" fmla="*/ 274 w 1051"/>
                <a:gd name="T3" fmla="*/ 18 h 799"/>
                <a:gd name="T4" fmla="*/ 320 w 1051"/>
                <a:gd name="T5" fmla="*/ 0 h 799"/>
                <a:gd name="T6" fmla="*/ 329 w 1051"/>
                <a:gd name="T7" fmla="*/ 33 h 799"/>
                <a:gd name="T8" fmla="*/ 373 w 1051"/>
                <a:gd name="T9" fmla="*/ 72 h 799"/>
                <a:gd name="T10" fmla="*/ 396 w 1051"/>
                <a:gd name="T11" fmla="*/ 72 h 799"/>
                <a:gd name="T12" fmla="*/ 414 w 1051"/>
                <a:gd name="T13" fmla="*/ 108 h 799"/>
                <a:gd name="T14" fmla="*/ 460 w 1051"/>
                <a:gd name="T15" fmla="*/ 103 h 799"/>
                <a:gd name="T16" fmla="*/ 481 w 1051"/>
                <a:gd name="T17" fmla="*/ 85 h 799"/>
                <a:gd name="T18" fmla="*/ 495 w 1051"/>
                <a:gd name="T19" fmla="*/ 103 h 799"/>
                <a:gd name="T20" fmla="*/ 545 w 1051"/>
                <a:gd name="T21" fmla="*/ 97 h 799"/>
                <a:gd name="T22" fmla="*/ 555 w 1051"/>
                <a:gd name="T23" fmla="*/ 111 h 799"/>
                <a:gd name="T24" fmla="*/ 607 w 1051"/>
                <a:gd name="T25" fmla="*/ 133 h 799"/>
                <a:gd name="T26" fmla="*/ 670 w 1051"/>
                <a:gd name="T27" fmla="*/ 141 h 799"/>
                <a:gd name="T28" fmla="*/ 700 w 1051"/>
                <a:gd name="T29" fmla="*/ 150 h 799"/>
                <a:gd name="T30" fmla="*/ 727 w 1051"/>
                <a:gd name="T31" fmla="*/ 170 h 799"/>
                <a:gd name="T32" fmla="*/ 730 w 1051"/>
                <a:gd name="T33" fmla="*/ 220 h 799"/>
                <a:gd name="T34" fmla="*/ 694 w 1051"/>
                <a:gd name="T35" fmla="*/ 238 h 799"/>
                <a:gd name="T36" fmla="*/ 637 w 1051"/>
                <a:gd name="T37" fmla="*/ 259 h 799"/>
                <a:gd name="T38" fmla="*/ 649 w 1051"/>
                <a:gd name="T39" fmla="*/ 298 h 799"/>
                <a:gd name="T40" fmla="*/ 692 w 1051"/>
                <a:gd name="T41" fmla="*/ 341 h 799"/>
                <a:gd name="T42" fmla="*/ 672 w 1051"/>
                <a:gd name="T43" fmla="*/ 411 h 799"/>
                <a:gd name="T44" fmla="*/ 637 w 1051"/>
                <a:gd name="T45" fmla="*/ 368 h 799"/>
                <a:gd name="T46" fmla="*/ 624 w 1051"/>
                <a:gd name="T47" fmla="*/ 350 h 799"/>
                <a:gd name="T48" fmla="*/ 587 w 1051"/>
                <a:gd name="T49" fmla="*/ 343 h 799"/>
                <a:gd name="T50" fmla="*/ 557 w 1051"/>
                <a:gd name="T51" fmla="*/ 372 h 799"/>
                <a:gd name="T52" fmla="*/ 533 w 1051"/>
                <a:gd name="T53" fmla="*/ 390 h 799"/>
                <a:gd name="T54" fmla="*/ 498 w 1051"/>
                <a:gd name="T55" fmla="*/ 382 h 799"/>
                <a:gd name="T56" fmla="*/ 481 w 1051"/>
                <a:gd name="T57" fmla="*/ 412 h 799"/>
                <a:gd name="T58" fmla="*/ 522 w 1051"/>
                <a:gd name="T59" fmla="*/ 446 h 799"/>
                <a:gd name="T60" fmla="*/ 461 w 1051"/>
                <a:gd name="T61" fmla="*/ 455 h 799"/>
                <a:gd name="T62" fmla="*/ 443 w 1051"/>
                <a:gd name="T63" fmla="*/ 433 h 799"/>
                <a:gd name="T64" fmla="*/ 404 w 1051"/>
                <a:gd name="T65" fmla="*/ 439 h 799"/>
                <a:gd name="T66" fmla="*/ 396 w 1051"/>
                <a:gd name="T67" fmla="*/ 410 h 799"/>
                <a:gd name="T68" fmla="*/ 375 w 1051"/>
                <a:gd name="T69" fmla="*/ 394 h 799"/>
                <a:gd name="T70" fmla="*/ 370 w 1051"/>
                <a:gd name="T71" fmla="*/ 416 h 799"/>
                <a:gd name="T72" fmla="*/ 349 w 1051"/>
                <a:gd name="T73" fmla="*/ 434 h 799"/>
                <a:gd name="T74" fmla="*/ 315 w 1051"/>
                <a:gd name="T75" fmla="*/ 495 h 799"/>
                <a:gd name="T76" fmla="*/ 303 w 1051"/>
                <a:gd name="T77" fmla="*/ 566 h 799"/>
                <a:gd name="T78" fmla="*/ 257 w 1051"/>
                <a:gd name="T79" fmla="*/ 579 h 799"/>
                <a:gd name="T80" fmla="*/ 190 w 1051"/>
                <a:gd name="T81" fmla="*/ 464 h 799"/>
                <a:gd name="T82" fmla="*/ 152 w 1051"/>
                <a:gd name="T83" fmla="*/ 442 h 799"/>
                <a:gd name="T84" fmla="*/ 153 w 1051"/>
                <a:gd name="T85" fmla="*/ 412 h 799"/>
                <a:gd name="T86" fmla="*/ 120 w 1051"/>
                <a:gd name="T87" fmla="*/ 416 h 799"/>
                <a:gd name="T88" fmla="*/ 88 w 1051"/>
                <a:gd name="T89" fmla="*/ 361 h 799"/>
                <a:gd name="T90" fmla="*/ 83 w 1051"/>
                <a:gd name="T91" fmla="*/ 254 h 799"/>
                <a:gd name="T92" fmla="*/ 78 w 1051"/>
                <a:gd name="T93" fmla="*/ 197 h 799"/>
                <a:gd name="T94" fmla="*/ 0 w 1051"/>
                <a:gd name="T95" fmla="*/ 95 h 799"/>
                <a:gd name="T96" fmla="*/ 11 w 1051"/>
                <a:gd name="T97" fmla="*/ 67 h 799"/>
                <a:gd name="T98" fmla="*/ 115 w 1051"/>
                <a:gd name="T99" fmla="*/ 72 h 799"/>
                <a:gd name="T100" fmla="*/ 148 w 1051"/>
                <a:gd name="T101" fmla="*/ 79 h 799"/>
                <a:gd name="T102" fmla="*/ 203 w 1051"/>
                <a:gd name="T103" fmla="*/ 107 h 799"/>
                <a:gd name="T104" fmla="*/ 210 w 1051"/>
                <a:gd name="T105" fmla="*/ 75 h 799"/>
                <a:gd name="T106" fmla="*/ 243 w 1051"/>
                <a:gd name="T107" fmla="*/ 81 h 799"/>
                <a:gd name="T108" fmla="*/ 277 w 1051"/>
                <a:gd name="T109" fmla="*/ 74 h 799"/>
                <a:gd name="T110" fmla="*/ 277 w 1051"/>
                <a:gd name="T111" fmla="*/ 72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0" name="Freeform 1082"/>
            <p:cNvSpPr>
              <a:spLocks/>
            </p:cNvSpPr>
            <p:nvPr/>
          </p:nvSpPr>
          <p:spPr bwMode="auto">
            <a:xfrm rot="356891">
              <a:off x="2993399" y="3304327"/>
              <a:ext cx="2491840" cy="1376224"/>
            </a:xfrm>
            <a:custGeom>
              <a:avLst/>
              <a:gdLst>
                <a:gd name="T0" fmla="*/ 703 w 1652"/>
                <a:gd name="T1" fmla="*/ 622 h 902"/>
                <a:gd name="T2" fmla="*/ 722 w 1652"/>
                <a:gd name="T3" fmla="*/ 644 h 902"/>
                <a:gd name="T4" fmla="*/ 780 w 1652"/>
                <a:gd name="T5" fmla="*/ 622 h 902"/>
                <a:gd name="T6" fmla="*/ 817 w 1652"/>
                <a:gd name="T7" fmla="*/ 594 h 902"/>
                <a:gd name="T8" fmla="*/ 862 w 1652"/>
                <a:gd name="T9" fmla="*/ 577 h 902"/>
                <a:gd name="T10" fmla="*/ 908 w 1652"/>
                <a:gd name="T11" fmla="*/ 560 h 902"/>
                <a:gd name="T12" fmla="*/ 983 w 1652"/>
                <a:gd name="T13" fmla="*/ 548 h 902"/>
                <a:gd name="T14" fmla="*/ 985 w 1652"/>
                <a:gd name="T15" fmla="*/ 577 h 902"/>
                <a:gd name="T16" fmla="*/ 1008 w 1652"/>
                <a:gd name="T17" fmla="*/ 581 h 902"/>
                <a:gd name="T18" fmla="*/ 993 w 1652"/>
                <a:gd name="T19" fmla="*/ 618 h 902"/>
                <a:gd name="T20" fmla="*/ 1008 w 1652"/>
                <a:gd name="T21" fmla="*/ 622 h 902"/>
                <a:gd name="T22" fmla="*/ 1072 w 1652"/>
                <a:gd name="T23" fmla="*/ 618 h 902"/>
                <a:gd name="T24" fmla="*/ 1110 w 1652"/>
                <a:gd name="T25" fmla="*/ 631 h 902"/>
                <a:gd name="T26" fmla="*/ 1127 w 1652"/>
                <a:gd name="T27" fmla="*/ 638 h 902"/>
                <a:gd name="T28" fmla="*/ 1130 w 1652"/>
                <a:gd name="T29" fmla="*/ 594 h 902"/>
                <a:gd name="T30" fmla="*/ 1156 w 1652"/>
                <a:gd name="T31" fmla="*/ 566 h 902"/>
                <a:gd name="T32" fmla="*/ 1136 w 1652"/>
                <a:gd name="T33" fmla="*/ 427 h 902"/>
                <a:gd name="T34" fmla="*/ 1114 w 1652"/>
                <a:gd name="T35" fmla="*/ 350 h 902"/>
                <a:gd name="T36" fmla="*/ 1059 w 1652"/>
                <a:gd name="T37" fmla="*/ 322 h 902"/>
                <a:gd name="T38" fmla="*/ 1023 w 1652"/>
                <a:gd name="T39" fmla="*/ 392 h 902"/>
                <a:gd name="T40" fmla="*/ 956 w 1652"/>
                <a:gd name="T41" fmla="*/ 356 h 902"/>
                <a:gd name="T42" fmla="*/ 835 w 1652"/>
                <a:gd name="T43" fmla="*/ 310 h 902"/>
                <a:gd name="T44" fmla="*/ 784 w 1652"/>
                <a:gd name="T45" fmla="*/ 302 h 902"/>
                <a:gd name="T46" fmla="*/ 685 w 1652"/>
                <a:gd name="T47" fmla="*/ 259 h 902"/>
                <a:gd name="T48" fmla="*/ 638 w 1652"/>
                <a:gd name="T49" fmla="*/ 140 h 902"/>
                <a:gd name="T50" fmla="*/ 656 w 1652"/>
                <a:gd name="T51" fmla="*/ 102 h 902"/>
                <a:gd name="T52" fmla="*/ 654 w 1652"/>
                <a:gd name="T53" fmla="*/ 51 h 902"/>
                <a:gd name="T54" fmla="*/ 662 w 1652"/>
                <a:gd name="T55" fmla="*/ 25 h 902"/>
                <a:gd name="T56" fmla="*/ 576 w 1652"/>
                <a:gd name="T57" fmla="*/ 0 h 902"/>
                <a:gd name="T58" fmla="*/ 514 w 1652"/>
                <a:gd name="T59" fmla="*/ 8 h 902"/>
                <a:gd name="T60" fmla="*/ 434 w 1652"/>
                <a:gd name="T61" fmla="*/ 35 h 902"/>
                <a:gd name="T62" fmla="*/ 359 w 1652"/>
                <a:gd name="T63" fmla="*/ 45 h 902"/>
                <a:gd name="T64" fmla="*/ 306 w 1652"/>
                <a:gd name="T65" fmla="*/ 15 h 902"/>
                <a:gd name="T66" fmla="*/ 222 w 1652"/>
                <a:gd name="T67" fmla="*/ 31 h 902"/>
                <a:gd name="T68" fmla="*/ 187 w 1652"/>
                <a:gd name="T69" fmla="*/ 12 h 902"/>
                <a:gd name="T70" fmla="*/ 123 w 1652"/>
                <a:gd name="T71" fmla="*/ 20 h 902"/>
                <a:gd name="T72" fmla="*/ 93 w 1652"/>
                <a:gd name="T73" fmla="*/ 62 h 902"/>
                <a:gd name="T74" fmla="*/ 76 w 1652"/>
                <a:gd name="T75" fmla="*/ 84 h 902"/>
                <a:gd name="T76" fmla="*/ 54 w 1652"/>
                <a:gd name="T77" fmla="*/ 96 h 902"/>
                <a:gd name="T78" fmla="*/ 44 w 1652"/>
                <a:gd name="T79" fmla="*/ 113 h 902"/>
                <a:gd name="T80" fmla="*/ 62 w 1652"/>
                <a:gd name="T81" fmla="*/ 150 h 902"/>
                <a:gd name="T82" fmla="*/ 59 w 1652"/>
                <a:gd name="T83" fmla="*/ 188 h 902"/>
                <a:gd name="T84" fmla="*/ 17 w 1652"/>
                <a:gd name="T85" fmla="*/ 176 h 902"/>
                <a:gd name="T86" fmla="*/ 0 w 1652"/>
                <a:gd name="T87" fmla="*/ 189 h 902"/>
                <a:gd name="T88" fmla="*/ 9 w 1652"/>
                <a:gd name="T89" fmla="*/ 225 h 902"/>
                <a:gd name="T90" fmla="*/ 6 w 1652"/>
                <a:gd name="T91" fmla="*/ 258 h 902"/>
                <a:gd name="T92" fmla="*/ 24 w 1652"/>
                <a:gd name="T93" fmla="*/ 270 h 902"/>
                <a:gd name="T94" fmla="*/ 76 w 1652"/>
                <a:gd name="T95" fmla="*/ 321 h 902"/>
                <a:gd name="T96" fmla="*/ 107 w 1652"/>
                <a:gd name="T97" fmla="*/ 367 h 902"/>
                <a:gd name="T98" fmla="*/ 127 w 1652"/>
                <a:gd name="T99" fmla="*/ 383 h 902"/>
                <a:gd name="T100" fmla="*/ 163 w 1652"/>
                <a:gd name="T101" fmla="*/ 380 h 902"/>
                <a:gd name="T102" fmla="*/ 244 w 1652"/>
                <a:gd name="T103" fmla="*/ 474 h 902"/>
                <a:gd name="T104" fmla="*/ 270 w 1652"/>
                <a:gd name="T105" fmla="*/ 465 h 902"/>
                <a:gd name="T106" fmla="*/ 278 w 1652"/>
                <a:gd name="T107" fmla="*/ 502 h 902"/>
                <a:gd name="T108" fmla="*/ 328 w 1652"/>
                <a:gd name="T109" fmla="*/ 524 h 902"/>
                <a:gd name="T110" fmla="*/ 369 w 1652"/>
                <a:gd name="T111" fmla="*/ 568 h 902"/>
                <a:gd name="T112" fmla="*/ 377 w 1652"/>
                <a:gd name="T113" fmla="*/ 588 h 902"/>
                <a:gd name="T114" fmla="*/ 425 w 1652"/>
                <a:gd name="T115" fmla="*/ 585 h 902"/>
                <a:gd name="T116" fmla="*/ 504 w 1652"/>
                <a:gd name="T117" fmla="*/ 604 h 902"/>
                <a:gd name="T118" fmla="*/ 541 w 1652"/>
                <a:gd name="T119" fmla="*/ 615 h 902"/>
                <a:gd name="T120" fmla="*/ 543 w 1652"/>
                <a:gd name="T121" fmla="*/ 652 h 902"/>
                <a:gd name="T122" fmla="*/ 611 w 1652"/>
                <a:gd name="T123" fmla="*/ 596 h 902"/>
                <a:gd name="T124" fmla="*/ 666 w 1652"/>
                <a:gd name="T125" fmla="*/ 618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1" name="Freeform 1083"/>
            <p:cNvSpPr>
              <a:spLocks/>
            </p:cNvSpPr>
            <p:nvPr/>
          </p:nvSpPr>
          <p:spPr bwMode="auto">
            <a:xfrm rot="356891">
              <a:off x="4410631" y="3056858"/>
              <a:ext cx="1606872" cy="1174038"/>
            </a:xfrm>
            <a:custGeom>
              <a:avLst/>
              <a:gdLst>
                <a:gd name="T0" fmla="*/ 59 w 1067"/>
                <a:gd name="T1" fmla="*/ 207 h 770"/>
                <a:gd name="T2" fmla="*/ 96 w 1067"/>
                <a:gd name="T3" fmla="*/ 185 h 770"/>
                <a:gd name="T4" fmla="*/ 80 w 1067"/>
                <a:gd name="T5" fmla="*/ 172 h 770"/>
                <a:gd name="T6" fmla="*/ 103 w 1067"/>
                <a:gd name="T7" fmla="*/ 152 h 770"/>
                <a:gd name="T8" fmla="*/ 74 w 1067"/>
                <a:gd name="T9" fmla="*/ 91 h 770"/>
                <a:gd name="T10" fmla="*/ 93 w 1067"/>
                <a:gd name="T11" fmla="*/ 36 h 770"/>
                <a:gd name="T12" fmla="*/ 242 w 1067"/>
                <a:gd name="T13" fmla="*/ 0 h 770"/>
                <a:gd name="T14" fmla="*/ 333 w 1067"/>
                <a:gd name="T15" fmla="*/ 20 h 770"/>
                <a:gd name="T16" fmla="*/ 386 w 1067"/>
                <a:gd name="T17" fmla="*/ 52 h 770"/>
                <a:gd name="T18" fmla="*/ 436 w 1067"/>
                <a:gd name="T19" fmla="*/ 31 h 770"/>
                <a:gd name="T20" fmla="*/ 501 w 1067"/>
                <a:gd name="T21" fmla="*/ 24 h 770"/>
                <a:gd name="T22" fmla="*/ 584 w 1067"/>
                <a:gd name="T23" fmla="*/ 47 h 770"/>
                <a:gd name="T24" fmla="*/ 636 w 1067"/>
                <a:gd name="T25" fmla="*/ 109 h 770"/>
                <a:gd name="T26" fmla="*/ 683 w 1067"/>
                <a:gd name="T27" fmla="*/ 127 h 770"/>
                <a:gd name="T28" fmla="*/ 729 w 1067"/>
                <a:gd name="T29" fmla="*/ 214 h 770"/>
                <a:gd name="T30" fmla="*/ 739 w 1067"/>
                <a:gd name="T31" fmla="*/ 273 h 770"/>
                <a:gd name="T32" fmla="*/ 713 w 1067"/>
                <a:gd name="T33" fmla="*/ 315 h 770"/>
                <a:gd name="T34" fmla="*/ 685 w 1067"/>
                <a:gd name="T35" fmla="*/ 342 h 770"/>
                <a:gd name="T36" fmla="*/ 673 w 1067"/>
                <a:gd name="T37" fmla="*/ 380 h 770"/>
                <a:gd name="T38" fmla="*/ 641 w 1067"/>
                <a:gd name="T39" fmla="*/ 362 h 770"/>
                <a:gd name="T40" fmla="*/ 643 w 1067"/>
                <a:gd name="T41" fmla="*/ 391 h 770"/>
                <a:gd name="T42" fmla="*/ 691 w 1067"/>
                <a:gd name="T43" fmla="*/ 419 h 770"/>
                <a:gd name="T44" fmla="*/ 715 w 1067"/>
                <a:gd name="T45" fmla="*/ 432 h 770"/>
                <a:gd name="T46" fmla="*/ 706 w 1067"/>
                <a:gd name="T47" fmla="*/ 455 h 770"/>
                <a:gd name="T48" fmla="*/ 673 w 1067"/>
                <a:gd name="T49" fmla="*/ 463 h 770"/>
                <a:gd name="T50" fmla="*/ 639 w 1067"/>
                <a:gd name="T51" fmla="*/ 458 h 770"/>
                <a:gd name="T52" fmla="*/ 633 w 1067"/>
                <a:gd name="T53" fmla="*/ 489 h 770"/>
                <a:gd name="T54" fmla="*/ 578 w 1067"/>
                <a:gd name="T55" fmla="*/ 461 h 770"/>
                <a:gd name="T56" fmla="*/ 544 w 1067"/>
                <a:gd name="T57" fmla="*/ 454 h 770"/>
                <a:gd name="T58" fmla="*/ 440 w 1067"/>
                <a:gd name="T59" fmla="*/ 450 h 770"/>
                <a:gd name="T60" fmla="*/ 429 w 1067"/>
                <a:gd name="T61" fmla="*/ 477 h 770"/>
                <a:gd name="T62" fmla="*/ 419 w 1067"/>
                <a:gd name="T63" fmla="*/ 506 h 770"/>
                <a:gd name="T64" fmla="*/ 322 w 1067"/>
                <a:gd name="T65" fmla="*/ 543 h 770"/>
                <a:gd name="T66" fmla="*/ 278 w 1067"/>
                <a:gd name="T67" fmla="*/ 487 h 770"/>
                <a:gd name="T68" fmla="*/ 158 w 1067"/>
                <a:gd name="T69" fmla="*/ 467 h 770"/>
                <a:gd name="T70" fmla="*/ 113 w 1067"/>
                <a:gd name="T71" fmla="*/ 438 h 770"/>
                <a:gd name="T72" fmla="*/ 2 w 1067"/>
                <a:gd name="T73" fmla="*/ 328 h 770"/>
                <a:gd name="T74" fmla="*/ 18 w 1067"/>
                <a:gd name="T75" fmla="*/ 294 h 770"/>
                <a:gd name="T76" fmla="*/ 31 w 1067"/>
                <a:gd name="T77" fmla="*/ 232 h 770"/>
                <a:gd name="T78" fmla="*/ 36 w 1067"/>
                <a:gd name="T79" fmla="*/ 197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2" name="Freeform 1084"/>
            <p:cNvSpPr>
              <a:spLocks/>
            </p:cNvSpPr>
            <p:nvPr/>
          </p:nvSpPr>
          <p:spPr bwMode="auto">
            <a:xfrm rot="356891">
              <a:off x="4992195" y="2650480"/>
              <a:ext cx="1741062" cy="1517244"/>
            </a:xfrm>
            <a:custGeom>
              <a:avLst/>
              <a:gdLst>
                <a:gd name="T0" fmla="*/ 4 w 1155"/>
                <a:gd name="T1" fmla="*/ 115 h 994"/>
                <a:gd name="T2" fmla="*/ 123 w 1155"/>
                <a:gd name="T3" fmla="*/ 46 h 994"/>
                <a:gd name="T4" fmla="*/ 157 w 1155"/>
                <a:gd name="T5" fmla="*/ 0 h 994"/>
                <a:gd name="T6" fmla="*/ 203 w 1155"/>
                <a:gd name="T7" fmla="*/ 25 h 994"/>
                <a:gd name="T8" fmla="*/ 239 w 1155"/>
                <a:gd name="T9" fmla="*/ 146 h 994"/>
                <a:gd name="T10" fmla="*/ 336 w 1155"/>
                <a:gd name="T11" fmla="*/ 137 h 994"/>
                <a:gd name="T12" fmla="*/ 351 w 1155"/>
                <a:gd name="T13" fmla="*/ 169 h 994"/>
                <a:gd name="T14" fmla="*/ 359 w 1155"/>
                <a:gd name="T15" fmla="*/ 234 h 994"/>
                <a:gd name="T16" fmla="*/ 375 w 1155"/>
                <a:gd name="T17" fmla="*/ 252 h 994"/>
                <a:gd name="T18" fmla="*/ 471 w 1155"/>
                <a:gd name="T19" fmla="*/ 271 h 994"/>
                <a:gd name="T20" fmla="*/ 554 w 1155"/>
                <a:gd name="T21" fmla="*/ 267 h 994"/>
                <a:gd name="T22" fmla="*/ 528 w 1155"/>
                <a:gd name="T23" fmla="*/ 314 h 994"/>
                <a:gd name="T24" fmla="*/ 556 w 1155"/>
                <a:gd name="T25" fmla="*/ 378 h 994"/>
                <a:gd name="T26" fmla="*/ 622 w 1155"/>
                <a:gd name="T27" fmla="*/ 468 h 994"/>
                <a:gd name="T28" fmla="*/ 647 w 1155"/>
                <a:gd name="T29" fmla="*/ 516 h 994"/>
                <a:gd name="T30" fmla="*/ 681 w 1155"/>
                <a:gd name="T31" fmla="*/ 500 h 994"/>
                <a:gd name="T32" fmla="*/ 692 w 1155"/>
                <a:gd name="T33" fmla="*/ 458 h 994"/>
                <a:gd name="T34" fmla="*/ 697 w 1155"/>
                <a:gd name="T35" fmla="*/ 389 h 994"/>
                <a:gd name="T36" fmla="*/ 727 w 1155"/>
                <a:gd name="T37" fmla="*/ 403 h 994"/>
                <a:gd name="T38" fmla="*/ 807 w 1155"/>
                <a:gd name="T39" fmla="*/ 464 h 994"/>
                <a:gd name="T40" fmla="*/ 796 w 1155"/>
                <a:gd name="T41" fmla="*/ 519 h 994"/>
                <a:gd name="T42" fmla="*/ 754 w 1155"/>
                <a:gd name="T43" fmla="*/ 534 h 994"/>
                <a:gd name="T44" fmla="*/ 710 w 1155"/>
                <a:gd name="T45" fmla="*/ 540 h 994"/>
                <a:gd name="T46" fmla="*/ 690 w 1155"/>
                <a:gd name="T47" fmla="*/ 556 h 994"/>
                <a:gd name="T48" fmla="*/ 697 w 1155"/>
                <a:gd name="T49" fmla="*/ 596 h 994"/>
                <a:gd name="T50" fmla="*/ 687 w 1155"/>
                <a:gd name="T51" fmla="*/ 646 h 994"/>
                <a:gd name="T52" fmla="*/ 662 w 1155"/>
                <a:gd name="T53" fmla="*/ 671 h 994"/>
                <a:gd name="T54" fmla="*/ 634 w 1155"/>
                <a:gd name="T55" fmla="*/ 711 h 994"/>
                <a:gd name="T56" fmla="*/ 572 w 1155"/>
                <a:gd name="T57" fmla="*/ 704 h 994"/>
                <a:gd name="T58" fmla="*/ 547 w 1155"/>
                <a:gd name="T59" fmla="*/ 679 h 994"/>
                <a:gd name="T60" fmla="*/ 501 w 1155"/>
                <a:gd name="T61" fmla="*/ 623 h 994"/>
                <a:gd name="T62" fmla="*/ 448 w 1155"/>
                <a:gd name="T63" fmla="*/ 624 h 994"/>
                <a:gd name="T64" fmla="*/ 413 w 1155"/>
                <a:gd name="T65" fmla="*/ 620 h 994"/>
                <a:gd name="T66" fmla="*/ 387 w 1155"/>
                <a:gd name="T67" fmla="*/ 587 h 994"/>
                <a:gd name="T68" fmla="*/ 431 w 1155"/>
                <a:gd name="T69" fmla="*/ 595 h 994"/>
                <a:gd name="T70" fmla="*/ 458 w 1155"/>
                <a:gd name="T71" fmla="*/ 540 h 994"/>
                <a:gd name="T72" fmla="*/ 487 w 1155"/>
                <a:gd name="T73" fmla="*/ 458 h 994"/>
                <a:gd name="T74" fmla="*/ 429 w 1155"/>
                <a:gd name="T75" fmla="*/ 351 h 994"/>
                <a:gd name="T76" fmla="*/ 344 w 1155"/>
                <a:gd name="T77" fmla="*/ 310 h 994"/>
                <a:gd name="T78" fmla="*/ 246 w 1155"/>
                <a:gd name="T79" fmla="*/ 248 h 994"/>
                <a:gd name="T80" fmla="*/ 149 w 1155"/>
                <a:gd name="T81" fmla="*/ 274 h 994"/>
                <a:gd name="T82" fmla="*/ 77 w 1155"/>
                <a:gd name="T83" fmla="*/ 244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3" name="Freeform 1085"/>
            <p:cNvSpPr>
              <a:spLocks/>
            </p:cNvSpPr>
            <p:nvPr/>
          </p:nvSpPr>
          <p:spPr bwMode="auto">
            <a:xfrm rot="356891">
              <a:off x="2857264" y="1387863"/>
              <a:ext cx="2571675" cy="1991278"/>
            </a:xfrm>
            <a:custGeom>
              <a:avLst/>
              <a:gdLst>
                <a:gd name="T0" fmla="*/ 818 w 1707"/>
                <a:gd name="T1" fmla="*/ 31 h 1305"/>
                <a:gd name="T2" fmla="*/ 854 w 1707"/>
                <a:gd name="T3" fmla="*/ 80 h 1305"/>
                <a:gd name="T4" fmla="*/ 906 w 1707"/>
                <a:gd name="T5" fmla="*/ 115 h 1305"/>
                <a:gd name="T6" fmla="*/ 950 w 1707"/>
                <a:gd name="T7" fmla="*/ 206 h 1305"/>
                <a:gd name="T8" fmla="*/ 926 w 1707"/>
                <a:gd name="T9" fmla="*/ 278 h 1305"/>
                <a:gd name="T10" fmla="*/ 1054 w 1707"/>
                <a:gd name="T11" fmla="*/ 338 h 1305"/>
                <a:gd name="T12" fmla="*/ 1144 w 1707"/>
                <a:gd name="T13" fmla="*/ 408 h 1305"/>
                <a:gd name="T14" fmla="*/ 1190 w 1707"/>
                <a:gd name="T15" fmla="*/ 511 h 1305"/>
                <a:gd name="T16" fmla="*/ 1157 w 1707"/>
                <a:gd name="T17" fmla="*/ 558 h 1305"/>
                <a:gd name="T18" fmla="*/ 1037 w 1707"/>
                <a:gd name="T19" fmla="*/ 627 h 1305"/>
                <a:gd name="T20" fmla="*/ 1019 w 1707"/>
                <a:gd name="T21" fmla="*/ 735 h 1305"/>
                <a:gd name="T22" fmla="*/ 849 w 1707"/>
                <a:gd name="T23" fmla="*/ 788 h 1305"/>
                <a:gd name="T24" fmla="*/ 880 w 1707"/>
                <a:gd name="T25" fmla="*/ 886 h 1305"/>
                <a:gd name="T26" fmla="*/ 860 w 1707"/>
                <a:gd name="T27" fmla="*/ 921 h 1305"/>
                <a:gd name="T28" fmla="*/ 836 w 1707"/>
                <a:gd name="T29" fmla="*/ 942 h 1305"/>
                <a:gd name="T30" fmla="*/ 769 w 1707"/>
                <a:gd name="T31" fmla="*/ 925 h 1305"/>
                <a:gd name="T32" fmla="*/ 652 w 1707"/>
                <a:gd name="T33" fmla="*/ 907 h 1305"/>
                <a:gd name="T34" fmla="*/ 536 w 1707"/>
                <a:gd name="T35" fmla="*/ 930 h 1305"/>
                <a:gd name="T36" fmla="*/ 446 w 1707"/>
                <a:gd name="T37" fmla="*/ 914 h 1305"/>
                <a:gd name="T38" fmla="*/ 343 w 1707"/>
                <a:gd name="T39" fmla="*/ 923 h 1305"/>
                <a:gd name="T40" fmla="*/ 286 w 1707"/>
                <a:gd name="T41" fmla="*/ 894 h 1305"/>
                <a:gd name="T42" fmla="*/ 224 w 1707"/>
                <a:gd name="T43" fmla="*/ 850 h 1305"/>
                <a:gd name="T44" fmla="*/ 91 w 1707"/>
                <a:gd name="T45" fmla="*/ 824 h 1305"/>
                <a:gd name="T46" fmla="*/ 73 w 1707"/>
                <a:gd name="T47" fmla="*/ 771 h 1305"/>
                <a:gd name="T48" fmla="*/ 45 w 1707"/>
                <a:gd name="T49" fmla="*/ 733 h 1305"/>
                <a:gd name="T50" fmla="*/ 27 w 1707"/>
                <a:gd name="T51" fmla="*/ 696 h 1305"/>
                <a:gd name="T52" fmla="*/ 45 w 1707"/>
                <a:gd name="T53" fmla="*/ 653 h 1305"/>
                <a:gd name="T54" fmla="*/ 7 w 1707"/>
                <a:gd name="T55" fmla="*/ 601 h 1305"/>
                <a:gd name="T56" fmla="*/ 4 w 1707"/>
                <a:gd name="T57" fmla="*/ 544 h 1305"/>
                <a:gd name="T58" fmla="*/ 27 w 1707"/>
                <a:gd name="T59" fmla="*/ 508 h 1305"/>
                <a:gd name="T60" fmla="*/ 94 w 1707"/>
                <a:gd name="T61" fmla="*/ 484 h 1305"/>
                <a:gd name="T62" fmla="*/ 127 w 1707"/>
                <a:gd name="T63" fmla="*/ 487 h 1305"/>
                <a:gd name="T64" fmla="*/ 163 w 1707"/>
                <a:gd name="T65" fmla="*/ 507 h 1305"/>
                <a:gd name="T66" fmla="*/ 286 w 1707"/>
                <a:gd name="T67" fmla="*/ 463 h 1305"/>
                <a:gd name="T68" fmla="*/ 387 w 1707"/>
                <a:gd name="T69" fmla="*/ 394 h 1305"/>
                <a:gd name="T70" fmla="*/ 420 w 1707"/>
                <a:gd name="T71" fmla="*/ 363 h 1305"/>
                <a:gd name="T72" fmla="*/ 401 w 1707"/>
                <a:gd name="T73" fmla="*/ 248 h 1305"/>
                <a:gd name="T74" fmla="*/ 490 w 1707"/>
                <a:gd name="T75" fmla="*/ 226 h 1305"/>
                <a:gd name="T76" fmla="*/ 531 w 1707"/>
                <a:gd name="T77" fmla="*/ 248 h 1305"/>
                <a:gd name="T78" fmla="*/ 577 w 1707"/>
                <a:gd name="T79" fmla="*/ 118 h 1305"/>
                <a:gd name="T80" fmla="*/ 649 w 1707"/>
                <a:gd name="T81" fmla="*/ 136 h 1305"/>
                <a:gd name="T82" fmla="*/ 711 w 1707"/>
                <a:gd name="T83" fmla="*/ 60 h 1305"/>
                <a:gd name="T84" fmla="*/ 766 w 1707"/>
                <a:gd name="T85" fmla="*/ 26 h 1305"/>
                <a:gd name="T86" fmla="*/ 812 w 1707"/>
                <a:gd name="T87" fmla="*/ 7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4" name="Freeform 1086"/>
            <p:cNvSpPr>
              <a:spLocks/>
            </p:cNvSpPr>
            <p:nvPr/>
          </p:nvSpPr>
          <p:spPr bwMode="auto">
            <a:xfrm rot="356891">
              <a:off x="6361154" y="3183719"/>
              <a:ext cx="633576" cy="1160447"/>
            </a:xfrm>
            <a:custGeom>
              <a:avLst/>
              <a:gdLst>
                <a:gd name="T0" fmla="*/ 244 w 420"/>
                <a:gd name="T1" fmla="*/ 328 h 761"/>
                <a:gd name="T2" fmla="*/ 238 w 420"/>
                <a:gd name="T3" fmla="*/ 185 h 761"/>
                <a:gd name="T4" fmla="*/ 258 w 420"/>
                <a:gd name="T5" fmla="*/ 137 h 761"/>
                <a:gd name="T6" fmla="*/ 257 w 420"/>
                <a:gd name="T7" fmla="*/ 74 h 761"/>
                <a:gd name="T8" fmla="*/ 268 w 420"/>
                <a:gd name="T9" fmla="*/ 28 h 761"/>
                <a:gd name="T10" fmla="*/ 259 w 420"/>
                <a:gd name="T11" fmla="*/ 0 h 761"/>
                <a:gd name="T12" fmla="*/ 215 w 420"/>
                <a:gd name="T13" fmla="*/ 15 h 761"/>
                <a:gd name="T14" fmla="*/ 200 w 420"/>
                <a:gd name="T15" fmla="*/ 56 h 761"/>
                <a:gd name="T16" fmla="*/ 183 w 420"/>
                <a:gd name="T17" fmla="*/ 69 h 761"/>
                <a:gd name="T18" fmla="*/ 125 w 420"/>
                <a:gd name="T19" fmla="*/ 139 h 761"/>
                <a:gd name="T20" fmla="*/ 82 w 420"/>
                <a:gd name="T21" fmla="*/ 137 h 761"/>
                <a:gd name="T22" fmla="*/ 72 w 420"/>
                <a:gd name="T23" fmla="*/ 183 h 761"/>
                <a:gd name="T24" fmla="*/ 125 w 420"/>
                <a:gd name="T25" fmla="*/ 217 h 761"/>
                <a:gd name="T26" fmla="*/ 156 w 420"/>
                <a:gd name="T27" fmla="*/ 250 h 761"/>
                <a:gd name="T28" fmla="*/ 151 w 420"/>
                <a:gd name="T29" fmla="*/ 295 h 761"/>
                <a:gd name="T30" fmla="*/ 109 w 420"/>
                <a:gd name="T31" fmla="*/ 311 h 761"/>
                <a:gd name="T32" fmla="*/ 103 w 420"/>
                <a:gd name="T33" fmla="*/ 320 h 761"/>
                <a:gd name="T34" fmla="*/ 75 w 420"/>
                <a:gd name="T35" fmla="*/ 336 h 761"/>
                <a:gd name="T36" fmla="*/ 40 w 420"/>
                <a:gd name="T37" fmla="*/ 328 h 761"/>
                <a:gd name="T38" fmla="*/ 40 w 420"/>
                <a:gd name="T39" fmla="*/ 343 h 761"/>
                <a:gd name="T40" fmla="*/ 27 w 420"/>
                <a:gd name="T41" fmla="*/ 367 h 761"/>
                <a:gd name="T42" fmla="*/ 32 w 420"/>
                <a:gd name="T43" fmla="*/ 413 h 761"/>
                <a:gd name="T44" fmla="*/ 36 w 420"/>
                <a:gd name="T45" fmla="*/ 433 h 761"/>
                <a:gd name="T46" fmla="*/ 0 w 420"/>
                <a:gd name="T47" fmla="*/ 441 h 761"/>
                <a:gd name="T48" fmla="*/ 4 w 420"/>
                <a:gd name="T49" fmla="*/ 481 h 761"/>
                <a:gd name="T50" fmla="*/ 18 w 420"/>
                <a:gd name="T51" fmla="*/ 498 h 761"/>
                <a:gd name="T52" fmla="*/ 68 w 420"/>
                <a:gd name="T53" fmla="*/ 491 h 761"/>
                <a:gd name="T54" fmla="*/ 78 w 420"/>
                <a:gd name="T55" fmla="*/ 507 h 761"/>
                <a:gd name="T56" fmla="*/ 131 w 420"/>
                <a:gd name="T57" fmla="*/ 529 h 761"/>
                <a:gd name="T58" fmla="*/ 193 w 420"/>
                <a:gd name="T59" fmla="*/ 537 h 761"/>
                <a:gd name="T60" fmla="*/ 224 w 420"/>
                <a:gd name="T61" fmla="*/ 546 h 761"/>
                <a:gd name="T62" fmla="*/ 216 w 420"/>
                <a:gd name="T63" fmla="*/ 514 h 761"/>
                <a:gd name="T64" fmla="*/ 244 w 420"/>
                <a:gd name="T65" fmla="*/ 484 h 761"/>
                <a:gd name="T66" fmla="*/ 238 w 420"/>
                <a:gd name="T67" fmla="*/ 469 h 761"/>
                <a:gd name="T68" fmla="*/ 210 w 420"/>
                <a:gd name="T69" fmla="*/ 451 h 761"/>
                <a:gd name="T70" fmla="*/ 263 w 420"/>
                <a:gd name="T71" fmla="*/ 446 h 761"/>
                <a:gd name="T72" fmla="*/ 279 w 420"/>
                <a:gd name="T73" fmla="*/ 451 h 761"/>
                <a:gd name="T74" fmla="*/ 293 w 420"/>
                <a:gd name="T75" fmla="*/ 420 h 761"/>
                <a:gd name="T76" fmla="*/ 251 w 420"/>
                <a:gd name="T77" fmla="*/ 347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5" name="Freeform 1087"/>
            <p:cNvSpPr>
              <a:spLocks/>
            </p:cNvSpPr>
            <p:nvPr/>
          </p:nvSpPr>
          <p:spPr bwMode="auto">
            <a:xfrm rot="356891">
              <a:off x="6878257" y="3682185"/>
              <a:ext cx="764367" cy="701703"/>
            </a:xfrm>
            <a:custGeom>
              <a:avLst/>
              <a:gdLst>
                <a:gd name="T0" fmla="*/ 41 w 506"/>
                <a:gd name="T1" fmla="*/ 231 h 460"/>
                <a:gd name="T2" fmla="*/ 92 w 506"/>
                <a:gd name="T3" fmla="*/ 278 h 460"/>
                <a:gd name="T4" fmla="*/ 134 w 506"/>
                <a:gd name="T5" fmla="*/ 287 h 460"/>
                <a:gd name="T6" fmla="*/ 173 w 506"/>
                <a:gd name="T7" fmla="*/ 280 h 460"/>
                <a:gd name="T8" fmla="*/ 185 w 506"/>
                <a:gd name="T9" fmla="*/ 287 h 460"/>
                <a:gd name="T10" fmla="*/ 198 w 506"/>
                <a:gd name="T11" fmla="*/ 280 h 460"/>
                <a:gd name="T12" fmla="*/ 208 w 506"/>
                <a:gd name="T13" fmla="*/ 288 h 460"/>
                <a:gd name="T14" fmla="*/ 213 w 506"/>
                <a:gd name="T15" fmla="*/ 304 h 460"/>
                <a:gd name="T16" fmla="*/ 232 w 506"/>
                <a:gd name="T17" fmla="*/ 316 h 460"/>
                <a:gd name="T18" fmla="*/ 256 w 506"/>
                <a:gd name="T19" fmla="*/ 316 h 460"/>
                <a:gd name="T20" fmla="*/ 275 w 506"/>
                <a:gd name="T21" fmla="*/ 332 h 460"/>
                <a:gd name="T22" fmla="*/ 291 w 506"/>
                <a:gd name="T23" fmla="*/ 323 h 460"/>
                <a:gd name="T24" fmla="*/ 304 w 506"/>
                <a:gd name="T25" fmla="*/ 332 h 460"/>
                <a:gd name="T26" fmla="*/ 315 w 506"/>
                <a:gd name="T27" fmla="*/ 309 h 460"/>
                <a:gd name="T28" fmla="*/ 330 w 506"/>
                <a:gd name="T29" fmla="*/ 301 h 460"/>
                <a:gd name="T30" fmla="*/ 333 w 506"/>
                <a:gd name="T31" fmla="*/ 284 h 460"/>
                <a:gd name="T32" fmla="*/ 326 w 506"/>
                <a:gd name="T33" fmla="*/ 251 h 460"/>
                <a:gd name="T34" fmla="*/ 324 w 506"/>
                <a:gd name="T35" fmla="*/ 249 h 460"/>
                <a:gd name="T36" fmla="*/ 309 w 506"/>
                <a:gd name="T37" fmla="*/ 264 h 460"/>
                <a:gd name="T38" fmla="*/ 285 w 506"/>
                <a:gd name="T39" fmla="*/ 245 h 460"/>
                <a:gd name="T40" fmla="*/ 269 w 506"/>
                <a:gd name="T41" fmla="*/ 224 h 460"/>
                <a:gd name="T42" fmla="*/ 285 w 506"/>
                <a:gd name="T43" fmla="*/ 210 h 460"/>
                <a:gd name="T44" fmla="*/ 289 w 506"/>
                <a:gd name="T45" fmla="*/ 188 h 460"/>
                <a:gd name="T46" fmla="*/ 301 w 506"/>
                <a:gd name="T47" fmla="*/ 180 h 460"/>
                <a:gd name="T48" fmla="*/ 299 w 506"/>
                <a:gd name="T49" fmla="*/ 150 h 460"/>
                <a:gd name="T50" fmla="*/ 307 w 506"/>
                <a:gd name="T51" fmla="*/ 145 h 460"/>
                <a:gd name="T52" fmla="*/ 321 w 506"/>
                <a:gd name="T53" fmla="*/ 153 h 460"/>
                <a:gd name="T54" fmla="*/ 330 w 506"/>
                <a:gd name="T55" fmla="*/ 167 h 460"/>
                <a:gd name="T56" fmla="*/ 348 w 506"/>
                <a:gd name="T57" fmla="*/ 153 h 460"/>
                <a:gd name="T58" fmla="*/ 355 w 506"/>
                <a:gd name="T59" fmla="*/ 145 h 460"/>
                <a:gd name="T60" fmla="*/ 352 w 506"/>
                <a:gd name="T61" fmla="*/ 130 h 460"/>
                <a:gd name="T62" fmla="*/ 330 w 506"/>
                <a:gd name="T63" fmla="*/ 118 h 460"/>
                <a:gd name="T64" fmla="*/ 325 w 506"/>
                <a:gd name="T65" fmla="*/ 103 h 460"/>
                <a:gd name="T66" fmla="*/ 286 w 506"/>
                <a:gd name="T67" fmla="*/ 109 h 460"/>
                <a:gd name="T68" fmla="*/ 262 w 506"/>
                <a:gd name="T69" fmla="*/ 86 h 460"/>
                <a:gd name="T70" fmla="*/ 251 w 506"/>
                <a:gd name="T71" fmla="*/ 83 h 460"/>
                <a:gd name="T72" fmla="*/ 251 w 506"/>
                <a:gd name="T73" fmla="*/ 68 h 460"/>
                <a:gd name="T74" fmla="*/ 305 w 506"/>
                <a:gd name="T75" fmla="*/ 6 h 460"/>
                <a:gd name="T76" fmla="*/ 285 w 506"/>
                <a:gd name="T77" fmla="*/ 12 h 460"/>
                <a:gd name="T78" fmla="*/ 273 w 506"/>
                <a:gd name="T79" fmla="*/ 20 h 460"/>
                <a:gd name="T80" fmla="*/ 269 w 506"/>
                <a:gd name="T81" fmla="*/ 13 h 460"/>
                <a:gd name="T82" fmla="*/ 269 w 506"/>
                <a:gd name="T83" fmla="*/ 4 h 460"/>
                <a:gd name="T84" fmla="*/ 259 w 506"/>
                <a:gd name="T85" fmla="*/ 0 h 460"/>
                <a:gd name="T86" fmla="*/ 234 w 506"/>
                <a:gd name="T87" fmla="*/ 10 h 460"/>
                <a:gd name="T88" fmla="*/ 173 w 506"/>
                <a:gd name="T89" fmla="*/ 2 h 460"/>
                <a:gd name="T90" fmla="*/ 169 w 506"/>
                <a:gd name="T91" fmla="*/ 54 h 460"/>
                <a:gd name="T92" fmla="*/ 140 w 506"/>
                <a:gd name="T93" fmla="*/ 78 h 460"/>
                <a:gd name="T94" fmla="*/ 100 w 506"/>
                <a:gd name="T95" fmla="*/ 86 h 460"/>
                <a:gd name="T96" fmla="*/ 45 w 506"/>
                <a:gd name="T97" fmla="*/ 126 h 460"/>
                <a:gd name="T98" fmla="*/ 0 w 506"/>
                <a:gd name="T99" fmla="*/ 138 h 460"/>
                <a:gd name="T100" fmla="*/ 0 w 506"/>
                <a:gd name="T101" fmla="*/ 146 h 460"/>
                <a:gd name="T102" fmla="*/ 41 w 506"/>
                <a:gd name="T103" fmla="*/ 212 h 460"/>
                <a:gd name="T104" fmla="*/ 41 w 506"/>
                <a:gd name="T105" fmla="*/ 231 h 460"/>
                <a:gd name="T106" fmla="*/ 41 w 506"/>
                <a:gd name="T107" fmla="*/ 231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6" name="Freeform 1088"/>
            <p:cNvSpPr>
              <a:spLocks/>
            </p:cNvSpPr>
            <p:nvPr/>
          </p:nvSpPr>
          <p:spPr bwMode="auto">
            <a:xfrm rot="356891">
              <a:off x="6903931" y="3036605"/>
              <a:ext cx="441635" cy="925978"/>
            </a:xfrm>
            <a:custGeom>
              <a:avLst/>
              <a:gdLst>
                <a:gd name="T0" fmla="*/ 13 w 292"/>
                <a:gd name="T1" fmla="*/ 440 h 606"/>
                <a:gd name="T2" fmla="*/ 59 w 292"/>
                <a:gd name="T3" fmla="*/ 427 h 606"/>
                <a:gd name="T4" fmla="*/ 114 w 292"/>
                <a:gd name="T5" fmla="*/ 387 h 606"/>
                <a:gd name="T6" fmla="*/ 153 w 292"/>
                <a:gd name="T7" fmla="*/ 379 h 606"/>
                <a:gd name="T8" fmla="*/ 184 w 292"/>
                <a:gd name="T9" fmla="*/ 355 h 606"/>
                <a:gd name="T10" fmla="*/ 186 w 292"/>
                <a:gd name="T11" fmla="*/ 301 h 606"/>
                <a:gd name="T12" fmla="*/ 172 w 292"/>
                <a:gd name="T13" fmla="*/ 282 h 606"/>
                <a:gd name="T14" fmla="*/ 177 w 292"/>
                <a:gd name="T15" fmla="*/ 266 h 606"/>
                <a:gd name="T16" fmla="*/ 186 w 292"/>
                <a:gd name="T17" fmla="*/ 252 h 606"/>
                <a:gd name="T18" fmla="*/ 191 w 292"/>
                <a:gd name="T19" fmla="*/ 229 h 606"/>
                <a:gd name="T20" fmla="*/ 199 w 292"/>
                <a:gd name="T21" fmla="*/ 213 h 606"/>
                <a:gd name="T22" fmla="*/ 184 w 292"/>
                <a:gd name="T23" fmla="*/ 182 h 606"/>
                <a:gd name="T24" fmla="*/ 162 w 292"/>
                <a:gd name="T25" fmla="*/ 156 h 606"/>
                <a:gd name="T26" fmla="*/ 174 w 292"/>
                <a:gd name="T27" fmla="*/ 113 h 606"/>
                <a:gd name="T28" fmla="*/ 200 w 292"/>
                <a:gd name="T29" fmla="*/ 96 h 606"/>
                <a:gd name="T30" fmla="*/ 206 w 292"/>
                <a:gd name="T31" fmla="*/ 68 h 606"/>
                <a:gd name="T32" fmla="*/ 194 w 292"/>
                <a:gd name="T33" fmla="*/ 45 h 606"/>
                <a:gd name="T34" fmla="*/ 194 w 292"/>
                <a:gd name="T35" fmla="*/ 15 h 606"/>
                <a:gd name="T36" fmla="*/ 177 w 292"/>
                <a:gd name="T37" fmla="*/ 0 h 606"/>
                <a:gd name="T38" fmla="*/ 137 w 292"/>
                <a:gd name="T39" fmla="*/ 20 h 606"/>
                <a:gd name="T40" fmla="*/ 132 w 292"/>
                <a:gd name="T41" fmla="*/ 14 h 606"/>
                <a:gd name="T42" fmla="*/ 110 w 292"/>
                <a:gd name="T43" fmla="*/ 31 h 606"/>
                <a:gd name="T44" fmla="*/ 93 w 292"/>
                <a:gd name="T45" fmla="*/ 29 h 606"/>
                <a:gd name="T46" fmla="*/ 59 w 292"/>
                <a:gd name="T47" fmla="*/ 80 h 606"/>
                <a:gd name="T48" fmla="*/ 47 w 292"/>
                <a:gd name="T49" fmla="*/ 80 h 606"/>
                <a:gd name="T50" fmla="*/ 29 w 292"/>
                <a:gd name="T51" fmla="*/ 96 h 606"/>
                <a:gd name="T52" fmla="*/ 30 w 292"/>
                <a:gd name="T53" fmla="*/ 119 h 606"/>
                <a:gd name="T54" fmla="*/ 21 w 292"/>
                <a:gd name="T55" fmla="*/ 138 h 606"/>
                <a:gd name="T56" fmla="*/ 18 w 292"/>
                <a:gd name="T57" fmla="*/ 164 h 606"/>
                <a:gd name="T58" fmla="*/ 2 w 292"/>
                <a:gd name="T59" fmla="*/ 191 h 606"/>
                <a:gd name="T60" fmla="*/ 20 w 292"/>
                <a:gd name="T61" fmla="*/ 229 h 606"/>
                <a:gd name="T62" fmla="*/ 13 w 292"/>
                <a:gd name="T63" fmla="*/ 252 h 606"/>
                <a:gd name="T64" fmla="*/ 0 w 292"/>
                <a:gd name="T65" fmla="*/ 277 h 606"/>
                <a:gd name="T66" fmla="*/ 20 w 292"/>
                <a:gd name="T67" fmla="*/ 371 h 606"/>
                <a:gd name="T68" fmla="*/ 6 w 292"/>
                <a:gd name="T69" fmla="*/ 421 h 606"/>
                <a:gd name="T70" fmla="*/ 13 w 292"/>
                <a:gd name="T71" fmla="*/ 440 h 606"/>
                <a:gd name="T72" fmla="*/ 13 w 292"/>
                <a:gd name="T73" fmla="*/ 440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7" name="Freeform 1089"/>
            <p:cNvSpPr>
              <a:spLocks/>
            </p:cNvSpPr>
            <p:nvPr/>
          </p:nvSpPr>
          <p:spPr bwMode="auto">
            <a:xfrm rot="356891">
              <a:off x="7455721" y="3400310"/>
              <a:ext cx="828914" cy="575977"/>
            </a:xfrm>
            <a:custGeom>
              <a:avLst/>
              <a:gdLst>
                <a:gd name="T0" fmla="*/ 85 w 549"/>
                <a:gd name="T1" fmla="*/ 263 h 378"/>
                <a:gd name="T2" fmla="*/ 88 w 549"/>
                <a:gd name="T3" fmla="*/ 248 h 378"/>
                <a:gd name="T4" fmla="*/ 102 w 549"/>
                <a:gd name="T5" fmla="*/ 241 h 378"/>
                <a:gd name="T6" fmla="*/ 126 w 549"/>
                <a:gd name="T7" fmla="*/ 263 h 378"/>
                <a:gd name="T8" fmla="*/ 134 w 549"/>
                <a:gd name="T9" fmla="*/ 263 h 378"/>
                <a:gd name="T10" fmla="*/ 157 w 549"/>
                <a:gd name="T11" fmla="*/ 260 h 378"/>
                <a:gd name="T12" fmla="*/ 171 w 549"/>
                <a:gd name="T13" fmla="*/ 248 h 378"/>
                <a:gd name="T14" fmla="*/ 188 w 549"/>
                <a:gd name="T15" fmla="*/ 265 h 378"/>
                <a:gd name="T16" fmla="*/ 197 w 549"/>
                <a:gd name="T17" fmla="*/ 251 h 378"/>
                <a:gd name="T18" fmla="*/ 199 w 549"/>
                <a:gd name="T19" fmla="*/ 242 h 378"/>
                <a:gd name="T20" fmla="*/ 214 w 549"/>
                <a:gd name="T21" fmla="*/ 234 h 378"/>
                <a:gd name="T22" fmla="*/ 218 w 549"/>
                <a:gd name="T23" fmla="*/ 214 h 378"/>
                <a:gd name="T24" fmla="*/ 235 w 549"/>
                <a:gd name="T25" fmla="*/ 212 h 378"/>
                <a:gd name="T26" fmla="*/ 276 w 549"/>
                <a:gd name="T27" fmla="*/ 136 h 378"/>
                <a:gd name="T28" fmla="*/ 269 w 549"/>
                <a:gd name="T29" fmla="*/ 124 h 378"/>
                <a:gd name="T30" fmla="*/ 276 w 549"/>
                <a:gd name="T31" fmla="*/ 115 h 378"/>
                <a:gd name="T32" fmla="*/ 287 w 549"/>
                <a:gd name="T33" fmla="*/ 119 h 378"/>
                <a:gd name="T34" fmla="*/ 300 w 549"/>
                <a:gd name="T35" fmla="*/ 111 h 378"/>
                <a:gd name="T36" fmla="*/ 308 w 549"/>
                <a:gd name="T37" fmla="*/ 93 h 378"/>
                <a:gd name="T38" fmla="*/ 344 w 549"/>
                <a:gd name="T39" fmla="*/ 59 h 378"/>
                <a:gd name="T40" fmla="*/ 371 w 549"/>
                <a:gd name="T41" fmla="*/ 50 h 378"/>
                <a:gd name="T42" fmla="*/ 385 w 549"/>
                <a:gd name="T43" fmla="*/ 38 h 378"/>
                <a:gd name="T44" fmla="*/ 380 w 549"/>
                <a:gd name="T45" fmla="*/ 12 h 378"/>
                <a:gd name="T46" fmla="*/ 362 w 549"/>
                <a:gd name="T47" fmla="*/ 10 h 378"/>
                <a:gd name="T48" fmla="*/ 320 w 549"/>
                <a:gd name="T49" fmla="*/ 13 h 378"/>
                <a:gd name="T50" fmla="*/ 292 w 549"/>
                <a:gd name="T51" fmla="*/ 0 h 378"/>
                <a:gd name="T52" fmla="*/ 274 w 549"/>
                <a:gd name="T53" fmla="*/ 4 h 378"/>
                <a:gd name="T54" fmla="*/ 231 w 549"/>
                <a:gd name="T55" fmla="*/ 59 h 378"/>
                <a:gd name="T56" fmla="*/ 218 w 549"/>
                <a:gd name="T57" fmla="*/ 68 h 378"/>
                <a:gd name="T58" fmla="*/ 191 w 549"/>
                <a:gd name="T59" fmla="*/ 56 h 378"/>
                <a:gd name="T60" fmla="*/ 188 w 549"/>
                <a:gd name="T61" fmla="*/ 41 h 378"/>
                <a:gd name="T62" fmla="*/ 182 w 549"/>
                <a:gd name="T63" fmla="*/ 15 h 378"/>
                <a:gd name="T64" fmla="*/ 167 w 549"/>
                <a:gd name="T65" fmla="*/ 6 h 378"/>
                <a:gd name="T66" fmla="*/ 143 w 549"/>
                <a:gd name="T67" fmla="*/ 12 h 378"/>
                <a:gd name="T68" fmla="*/ 127 w 549"/>
                <a:gd name="T69" fmla="*/ 2 h 378"/>
                <a:gd name="T70" fmla="*/ 104 w 549"/>
                <a:gd name="T71" fmla="*/ 31 h 378"/>
                <a:gd name="T72" fmla="*/ 80 w 549"/>
                <a:gd name="T73" fmla="*/ 38 h 378"/>
                <a:gd name="T74" fmla="*/ 46 w 549"/>
                <a:gd name="T75" fmla="*/ 69 h 378"/>
                <a:gd name="T76" fmla="*/ 10 w 549"/>
                <a:gd name="T77" fmla="*/ 140 h 378"/>
                <a:gd name="T78" fmla="*/ 18 w 549"/>
                <a:gd name="T79" fmla="*/ 159 h 378"/>
                <a:gd name="T80" fmla="*/ 18 w 549"/>
                <a:gd name="T81" fmla="*/ 167 h 378"/>
                <a:gd name="T82" fmla="*/ 18 w 549"/>
                <a:gd name="T83" fmla="*/ 176 h 378"/>
                <a:gd name="T84" fmla="*/ 21 w 549"/>
                <a:gd name="T85" fmla="*/ 184 h 378"/>
                <a:gd name="T86" fmla="*/ 35 w 549"/>
                <a:gd name="T87" fmla="*/ 175 h 378"/>
                <a:gd name="T88" fmla="*/ 53 w 549"/>
                <a:gd name="T89" fmla="*/ 170 h 378"/>
                <a:gd name="T90" fmla="*/ 0 w 549"/>
                <a:gd name="T91" fmla="*/ 231 h 378"/>
                <a:gd name="T92" fmla="*/ 0 w 549"/>
                <a:gd name="T93" fmla="*/ 246 h 378"/>
                <a:gd name="T94" fmla="*/ 11 w 549"/>
                <a:gd name="T95" fmla="*/ 248 h 378"/>
                <a:gd name="T96" fmla="*/ 35 w 549"/>
                <a:gd name="T97" fmla="*/ 272 h 378"/>
                <a:gd name="T98" fmla="*/ 74 w 549"/>
                <a:gd name="T99" fmla="*/ 267 h 378"/>
                <a:gd name="T100" fmla="*/ 85 w 549"/>
                <a:gd name="T101" fmla="*/ 263 h 378"/>
                <a:gd name="T102" fmla="*/ 85 w 549"/>
                <a:gd name="T103" fmla="*/ 263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solidFill>
              <a:srgbClr val="FF0000"/>
            </a:solid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8" name="Freeform 1090"/>
            <p:cNvSpPr>
              <a:spLocks/>
            </p:cNvSpPr>
            <p:nvPr/>
          </p:nvSpPr>
          <p:spPr bwMode="auto">
            <a:xfrm rot="356891">
              <a:off x="7270097" y="2735720"/>
              <a:ext cx="684534" cy="1002436"/>
            </a:xfrm>
            <a:custGeom>
              <a:avLst/>
              <a:gdLst>
                <a:gd name="T0" fmla="*/ 125 w 455"/>
                <a:gd name="T1" fmla="*/ 459 h 658"/>
                <a:gd name="T2" fmla="*/ 152 w 455"/>
                <a:gd name="T3" fmla="*/ 369 h 658"/>
                <a:gd name="T4" fmla="*/ 210 w 455"/>
                <a:gd name="T5" fmla="*/ 331 h 658"/>
                <a:gd name="T6" fmla="*/ 223 w 455"/>
                <a:gd name="T7" fmla="*/ 295 h 658"/>
                <a:gd name="T8" fmla="*/ 198 w 455"/>
                <a:gd name="T9" fmla="*/ 282 h 658"/>
                <a:gd name="T10" fmla="*/ 167 w 455"/>
                <a:gd name="T11" fmla="*/ 265 h 658"/>
                <a:gd name="T12" fmla="*/ 151 w 455"/>
                <a:gd name="T13" fmla="*/ 221 h 658"/>
                <a:gd name="T14" fmla="*/ 122 w 455"/>
                <a:gd name="T15" fmla="*/ 223 h 658"/>
                <a:gd name="T16" fmla="*/ 91 w 455"/>
                <a:gd name="T17" fmla="*/ 216 h 658"/>
                <a:gd name="T18" fmla="*/ 113 w 455"/>
                <a:gd name="T19" fmla="*/ 168 h 658"/>
                <a:gd name="T20" fmla="*/ 139 w 455"/>
                <a:gd name="T21" fmla="*/ 120 h 658"/>
                <a:gd name="T22" fmla="*/ 182 w 455"/>
                <a:gd name="T23" fmla="*/ 140 h 658"/>
                <a:gd name="T24" fmla="*/ 199 w 455"/>
                <a:gd name="T25" fmla="*/ 171 h 658"/>
                <a:gd name="T26" fmla="*/ 203 w 455"/>
                <a:gd name="T27" fmla="*/ 199 h 658"/>
                <a:gd name="T28" fmla="*/ 228 w 455"/>
                <a:gd name="T29" fmla="*/ 229 h 658"/>
                <a:gd name="T30" fmla="*/ 289 w 455"/>
                <a:gd name="T31" fmla="*/ 212 h 658"/>
                <a:gd name="T32" fmla="*/ 315 w 455"/>
                <a:gd name="T33" fmla="*/ 157 h 658"/>
                <a:gd name="T34" fmla="*/ 283 w 455"/>
                <a:gd name="T35" fmla="*/ 128 h 658"/>
                <a:gd name="T36" fmla="*/ 267 w 455"/>
                <a:gd name="T37" fmla="*/ 82 h 658"/>
                <a:gd name="T38" fmla="*/ 210 w 455"/>
                <a:gd name="T39" fmla="*/ 52 h 658"/>
                <a:gd name="T40" fmla="*/ 178 w 455"/>
                <a:gd name="T41" fmla="*/ 0 h 658"/>
                <a:gd name="T42" fmla="*/ 139 w 455"/>
                <a:gd name="T43" fmla="*/ 30 h 658"/>
                <a:gd name="T44" fmla="*/ 141 w 455"/>
                <a:gd name="T45" fmla="*/ 53 h 658"/>
                <a:gd name="T46" fmla="*/ 102 w 455"/>
                <a:gd name="T47" fmla="*/ 66 h 658"/>
                <a:gd name="T48" fmla="*/ 81 w 455"/>
                <a:gd name="T49" fmla="*/ 74 h 658"/>
                <a:gd name="T50" fmla="*/ 45 w 455"/>
                <a:gd name="T51" fmla="*/ 84 h 658"/>
                <a:gd name="T52" fmla="*/ 36 w 455"/>
                <a:gd name="T53" fmla="*/ 53 h 658"/>
                <a:gd name="T54" fmla="*/ 6 w 455"/>
                <a:gd name="T55" fmla="*/ 97 h 658"/>
                <a:gd name="T56" fmla="*/ 19 w 455"/>
                <a:gd name="T57" fmla="*/ 167 h 658"/>
                <a:gd name="T58" fmla="*/ 36 w 455"/>
                <a:gd name="T59" fmla="*/ 212 h 658"/>
                <a:gd name="T60" fmla="*/ 43 w 455"/>
                <a:gd name="T61" fmla="*/ 261 h 658"/>
                <a:gd name="T62" fmla="*/ 4 w 455"/>
                <a:gd name="T63" fmla="*/ 321 h 658"/>
                <a:gd name="T64" fmla="*/ 41 w 455"/>
                <a:gd name="T65" fmla="*/ 377 h 658"/>
                <a:gd name="T66" fmla="*/ 29 w 455"/>
                <a:gd name="T67" fmla="*/ 416 h 658"/>
                <a:gd name="T68" fmla="*/ 15 w 455"/>
                <a:gd name="T69" fmla="*/ 447 h 658"/>
                <a:gd name="T70" fmla="*/ 89 w 455"/>
                <a:gd name="T71" fmla="*/ 473 h 658"/>
                <a:gd name="T72" fmla="*/ 124 w 455"/>
                <a:gd name="T73" fmla="*/ 466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39" name="Freeform 1091"/>
            <p:cNvSpPr>
              <a:spLocks/>
            </p:cNvSpPr>
            <p:nvPr/>
          </p:nvSpPr>
          <p:spPr bwMode="auto">
            <a:xfrm rot="356891">
              <a:off x="7632736" y="3094679"/>
              <a:ext cx="134190" cy="244663"/>
            </a:xfrm>
            <a:custGeom>
              <a:avLst/>
              <a:gdLst>
                <a:gd name="T0" fmla="*/ 51 w 89"/>
                <a:gd name="T1" fmla="*/ 108 h 160"/>
                <a:gd name="T2" fmla="*/ 32 w 89"/>
                <a:gd name="T3" fmla="*/ 116 h 160"/>
                <a:gd name="T4" fmla="*/ 4 w 89"/>
                <a:gd name="T5" fmla="*/ 108 h 160"/>
                <a:gd name="T6" fmla="*/ 2 w 89"/>
                <a:gd name="T7" fmla="*/ 100 h 160"/>
                <a:gd name="T8" fmla="*/ 0 w 89"/>
                <a:gd name="T9" fmla="*/ 48 h 160"/>
                <a:gd name="T10" fmla="*/ 20 w 89"/>
                <a:gd name="T11" fmla="*/ 39 h 160"/>
                <a:gd name="T12" fmla="*/ 17 w 89"/>
                <a:gd name="T13" fmla="*/ 29 h 160"/>
                <a:gd name="T14" fmla="*/ 21 w 89"/>
                <a:gd name="T15" fmla="*/ 10 h 160"/>
                <a:gd name="T16" fmla="*/ 23 w 89"/>
                <a:gd name="T17" fmla="*/ 0 h 160"/>
                <a:gd name="T18" fmla="*/ 34 w 89"/>
                <a:gd name="T19" fmla="*/ 5 h 160"/>
                <a:gd name="T20" fmla="*/ 38 w 89"/>
                <a:gd name="T21" fmla="*/ 23 h 160"/>
                <a:gd name="T22" fmla="*/ 36 w 89"/>
                <a:gd name="T23" fmla="*/ 33 h 160"/>
                <a:gd name="T24" fmla="*/ 59 w 89"/>
                <a:gd name="T25" fmla="*/ 50 h 160"/>
                <a:gd name="T26" fmla="*/ 61 w 89"/>
                <a:gd name="T27" fmla="*/ 62 h 160"/>
                <a:gd name="T28" fmla="*/ 48 w 89"/>
                <a:gd name="T29" fmla="*/ 72 h 160"/>
                <a:gd name="T30" fmla="*/ 45 w 89"/>
                <a:gd name="T31" fmla="*/ 93 h 160"/>
                <a:gd name="T32" fmla="*/ 51 w 89"/>
                <a:gd name="T33" fmla="*/ 108 h 160"/>
                <a:gd name="T34" fmla="*/ 51 w 89"/>
                <a:gd name="T35" fmla="*/ 10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0" name="Freeform 1092"/>
            <p:cNvSpPr>
              <a:spLocks/>
            </p:cNvSpPr>
            <p:nvPr/>
          </p:nvSpPr>
          <p:spPr bwMode="auto">
            <a:xfrm rot="356891">
              <a:off x="7480809" y="2987315"/>
              <a:ext cx="214022" cy="232769"/>
            </a:xfrm>
            <a:custGeom>
              <a:avLst/>
              <a:gdLst>
                <a:gd name="T0" fmla="*/ 75 w 142"/>
                <a:gd name="T1" fmla="*/ 93 h 153"/>
                <a:gd name="T2" fmla="*/ 74 w 142"/>
                <a:gd name="T3" fmla="*/ 78 h 153"/>
                <a:gd name="T4" fmla="*/ 68 w 142"/>
                <a:gd name="T5" fmla="*/ 65 h 153"/>
                <a:gd name="T6" fmla="*/ 96 w 142"/>
                <a:gd name="T7" fmla="*/ 56 h 153"/>
                <a:gd name="T8" fmla="*/ 98 w 142"/>
                <a:gd name="T9" fmla="*/ 45 h 153"/>
                <a:gd name="T10" fmla="*/ 91 w 142"/>
                <a:gd name="T11" fmla="*/ 19 h 153"/>
                <a:gd name="T12" fmla="*/ 83 w 142"/>
                <a:gd name="T13" fmla="*/ 19 h 153"/>
                <a:gd name="T14" fmla="*/ 47 w 142"/>
                <a:gd name="T15" fmla="*/ 0 h 153"/>
                <a:gd name="T16" fmla="*/ 28 w 142"/>
                <a:gd name="T17" fmla="*/ 20 h 153"/>
                <a:gd name="T18" fmla="*/ 23 w 142"/>
                <a:gd name="T19" fmla="*/ 47 h 153"/>
                <a:gd name="T20" fmla="*/ 4 w 142"/>
                <a:gd name="T21" fmla="*/ 72 h 153"/>
                <a:gd name="T22" fmla="*/ 0 w 142"/>
                <a:gd name="T23" fmla="*/ 95 h 153"/>
                <a:gd name="T24" fmla="*/ 4 w 142"/>
                <a:gd name="T25" fmla="*/ 107 h 153"/>
                <a:gd name="T26" fmla="*/ 31 w 142"/>
                <a:gd name="T27" fmla="*/ 102 h 153"/>
                <a:gd name="T28" fmla="*/ 51 w 142"/>
                <a:gd name="T29" fmla="*/ 109 h 153"/>
                <a:gd name="T30" fmla="*/ 59 w 142"/>
                <a:gd name="T31" fmla="*/ 99 h 153"/>
                <a:gd name="T32" fmla="*/ 75 w 142"/>
                <a:gd name="T33" fmla="*/ 93 h 153"/>
                <a:gd name="T34" fmla="*/ 75 w 142"/>
                <a:gd name="T35" fmla="*/ 93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1" name="Freeform 1093"/>
            <p:cNvSpPr>
              <a:spLocks/>
            </p:cNvSpPr>
            <p:nvPr/>
          </p:nvSpPr>
          <p:spPr bwMode="auto">
            <a:xfrm rot="356891">
              <a:off x="6218349" y="3198611"/>
              <a:ext cx="348213" cy="611655"/>
            </a:xfrm>
            <a:custGeom>
              <a:avLst/>
              <a:gdLst>
                <a:gd name="T0" fmla="*/ 152 w 230"/>
                <a:gd name="T1" fmla="*/ 163 h 400"/>
                <a:gd name="T2" fmla="*/ 153 w 230"/>
                <a:gd name="T3" fmla="*/ 131 h 400"/>
                <a:gd name="T4" fmla="*/ 162 w 230"/>
                <a:gd name="T5" fmla="*/ 117 h 400"/>
                <a:gd name="T6" fmla="*/ 158 w 230"/>
                <a:gd name="T7" fmla="*/ 103 h 400"/>
                <a:gd name="T8" fmla="*/ 107 w 230"/>
                <a:gd name="T9" fmla="*/ 84 h 400"/>
                <a:gd name="T10" fmla="*/ 111 w 230"/>
                <a:gd name="T11" fmla="*/ 62 h 400"/>
                <a:gd name="T12" fmla="*/ 127 w 230"/>
                <a:gd name="T13" fmla="*/ 40 h 400"/>
                <a:gd name="T14" fmla="*/ 118 w 230"/>
                <a:gd name="T15" fmla="*/ 5 h 400"/>
                <a:gd name="T16" fmla="*/ 113 w 230"/>
                <a:gd name="T17" fmla="*/ 0 h 400"/>
                <a:gd name="T18" fmla="*/ 80 w 230"/>
                <a:gd name="T19" fmla="*/ 23 h 400"/>
                <a:gd name="T20" fmla="*/ 65 w 230"/>
                <a:gd name="T21" fmla="*/ 74 h 400"/>
                <a:gd name="T22" fmla="*/ 61 w 230"/>
                <a:gd name="T23" fmla="*/ 110 h 400"/>
                <a:gd name="T24" fmla="*/ 33 w 230"/>
                <a:gd name="T25" fmla="*/ 131 h 400"/>
                <a:gd name="T26" fmla="*/ 19 w 230"/>
                <a:gd name="T27" fmla="*/ 138 h 400"/>
                <a:gd name="T28" fmla="*/ 0 w 230"/>
                <a:gd name="T29" fmla="*/ 142 h 400"/>
                <a:gd name="T30" fmla="*/ 42 w 230"/>
                <a:gd name="T31" fmla="*/ 196 h 400"/>
                <a:gd name="T32" fmla="*/ 50 w 230"/>
                <a:gd name="T33" fmla="*/ 237 h 400"/>
                <a:gd name="T34" fmla="*/ 47 w 230"/>
                <a:gd name="T35" fmla="*/ 256 h 400"/>
                <a:gd name="T36" fmla="*/ 76 w 230"/>
                <a:gd name="T37" fmla="*/ 272 h 400"/>
                <a:gd name="T38" fmla="*/ 76 w 230"/>
                <a:gd name="T39" fmla="*/ 284 h 400"/>
                <a:gd name="T40" fmla="*/ 102 w 230"/>
                <a:gd name="T41" fmla="*/ 291 h 400"/>
                <a:gd name="T42" fmla="*/ 109 w 230"/>
                <a:gd name="T43" fmla="*/ 291 h 400"/>
                <a:gd name="T44" fmla="*/ 109 w 230"/>
                <a:gd name="T45" fmla="*/ 267 h 400"/>
                <a:gd name="T46" fmla="*/ 129 w 230"/>
                <a:gd name="T47" fmla="*/ 265 h 400"/>
                <a:gd name="T48" fmla="*/ 135 w 230"/>
                <a:gd name="T49" fmla="*/ 238 h 400"/>
                <a:gd name="T50" fmla="*/ 120 w 230"/>
                <a:gd name="T51" fmla="*/ 226 h 400"/>
                <a:gd name="T52" fmla="*/ 109 w 230"/>
                <a:gd name="T53" fmla="*/ 215 h 400"/>
                <a:gd name="T54" fmla="*/ 114 w 230"/>
                <a:gd name="T55" fmla="*/ 164 h 400"/>
                <a:gd name="T56" fmla="*/ 125 w 230"/>
                <a:gd name="T57" fmla="*/ 158 h 400"/>
                <a:gd name="T58" fmla="*/ 143 w 230"/>
                <a:gd name="T59" fmla="*/ 166 h 400"/>
                <a:gd name="T60" fmla="*/ 152 w 230"/>
                <a:gd name="T61" fmla="*/ 163 h 400"/>
                <a:gd name="T62" fmla="*/ 152 w 230"/>
                <a:gd name="T63" fmla="*/ 16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2" name="Freeform 1094"/>
            <p:cNvSpPr>
              <a:spLocks/>
            </p:cNvSpPr>
            <p:nvPr/>
          </p:nvSpPr>
          <p:spPr bwMode="auto">
            <a:xfrm rot="356891">
              <a:off x="5556958" y="964881"/>
              <a:ext cx="2826463" cy="2594437"/>
            </a:xfrm>
            <a:custGeom>
              <a:avLst/>
              <a:gdLst>
                <a:gd name="T0" fmla="*/ 428 w 1876"/>
                <a:gd name="T1" fmla="*/ 1194 h 1700"/>
                <a:gd name="T2" fmla="*/ 484 w 1876"/>
                <a:gd name="T3" fmla="*/ 1090 h 1700"/>
                <a:gd name="T4" fmla="*/ 524 w 1876"/>
                <a:gd name="T5" fmla="*/ 1187 h 1700"/>
                <a:gd name="T6" fmla="*/ 577 w 1876"/>
                <a:gd name="T7" fmla="*/ 1208 h 1700"/>
                <a:gd name="T8" fmla="*/ 644 w 1876"/>
                <a:gd name="T9" fmla="*/ 1104 h 1700"/>
                <a:gd name="T10" fmla="*/ 712 w 1876"/>
                <a:gd name="T11" fmla="*/ 1069 h 1700"/>
                <a:gd name="T12" fmla="*/ 791 w 1876"/>
                <a:gd name="T13" fmla="*/ 1003 h 1700"/>
                <a:gd name="T14" fmla="*/ 839 w 1876"/>
                <a:gd name="T15" fmla="*/ 938 h 1700"/>
                <a:gd name="T16" fmla="*/ 885 w 1876"/>
                <a:gd name="T17" fmla="*/ 865 h 1700"/>
                <a:gd name="T18" fmla="*/ 930 w 1876"/>
                <a:gd name="T19" fmla="*/ 868 h 1700"/>
                <a:gd name="T20" fmla="*/ 985 w 1876"/>
                <a:gd name="T21" fmla="*/ 851 h 1700"/>
                <a:gd name="T22" fmla="*/ 1052 w 1876"/>
                <a:gd name="T23" fmla="*/ 844 h 1700"/>
                <a:gd name="T24" fmla="*/ 1116 w 1876"/>
                <a:gd name="T25" fmla="*/ 869 h 1700"/>
                <a:gd name="T26" fmla="*/ 1150 w 1876"/>
                <a:gd name="T27" fmla="*/ 843 h 1700"/>
                <a:gd name="T28" fmla="*/ 1217 w 1876"/>
                <a:gd name="T29" fmla="*/ 777 h 1700"/>
                <a:gd name="T30" fmla="*/ 1276 w 1876"/>
                <a:gd name="T31" fmla="*/ 743 h 1700"/>
                <a:gd name="T32" fmla="*/ 1291 w 1876"/>
                <a:gd name="T33" fmla="*/ 686 h 1700"/>
                <a:gd name="T34" fmla="*/ 1220 w 1876"/>
                <a:gd name="T35" fmla="*/ 646 h 1700"/>
                <a:gd name="T36" fmla="*/ 1202 w 1876"/>
                <a:gd name="T37" fmla="*/ 564 h 1700"/>
                <a:gd name="T38" fmla="*/ 1224 w 1876"/>
                <a:gd name="T39" fmla="*/ 536 h 1700"/>
                <a:gd name="T40" fmla="*/ 1232 w 1876"/>
                <a:gd name="T41" fmla="*/ 473 h 1700"/>
                <a:gd name="T42" fmla="*/ 1232 w 1876"/>
                <a:gd name="T43" fmla="*/ 457 h 1700"/>
                <a:gd name="T44" fmla="*/ 1250 w 1876"/>
                <a:gd name="T45" fmla="*/ 336 h 1700"/>
                <a:gd name="T46" fmla="*/ 1275 w 1876"/>
                <a:gd name="T47" fmla="*/ 348 h 1700"/>
                <a:gd name="T48" fmla="*/ 1284 w 1876"/>
                <a:gd name="T49" fmla="*/ 191 h 1700"/>
                <a:gd name="T50" fmla="*/ 1200 w 1876"/>
                <a:gd name="T51" fmla="*/ 124 h 1700"/>
                <a:gd name="T52" fmla="*/ 1135 w 1876"/>
                <a:gd name="T53" fmla="*/ 83 h 1700"/>
                <a:gd name="T54" fmla="*/ 1072 w 1876"/>
                <a:gd name="T55" fmla="*/ 63 h 1700"/>
                <a:gd name="T56" fmla="*/ 1061 w 1876"/>
                <a:gd name="T57" fmla="*/ 0 h 1700"/>
                <a:gd name="T58" fmla="*/ 1035 w 1876"/>
                <a:gd name="T59" fmla="*/ 63 h 1700"/>
                <a:gd name="T60" fmla="*/ 1004 w 1876"/>
                <a:gd name="T61" fmla="*/ 232 h 1700"/>
                <a:gd name="T62" fmla="*/ 918 w 1876"/>
                <a:gd name="T63" fmla="*/ 298 h 1700"/>
                <a:gd name="T64" fmla="*/ 861 w 1876"/>
                <a:gd name="T65" fmla="*/ 419 h 1700"/>
                <a:gd name="T66" fmla="*/ 950 w 1876"/>
                <a:gd name="T67" fmla="*/ 440 h 1700"/>
                <a:gd name="T68" fmla="*/ 1076 w 1876"/>
                <a:gd name="T69" fmla="*/ 484 h 1700"/>
                <a:gd name="T70" fmla="*/ 987 w 1876"/>
                <a:gd name="T71" fmla="*/ 523 h 1700"/>
                <a:gd name="T72" fmla="*/ 915 w 1876"/>
                <a:gd name="T73" fmla="*/ 573 h 1700"/>
                <a:gd name="T74" fmla="*/ 820 w 1876"/>
                <a:gd name="T75" fmla="*/ 663 h 1700"/>
                <a:gd name="T76" fmla="*/ 707 w 1876"/>
                <a:gd name="T77" fmla="*/ 680 h 1700"/>
                <a:gd name="T78" fmla="*/ 683 w 1876"/>
                <a:gd name="T79" fmla="*/ 794 h 1700"/>
                <a:gd name="T80" fmla="*/ 508 w 1876"/>
                <a:gd name="T81" fmla="*/ 871 h 1700"/>
                <a:gd name="T82" fmla="*/ 361 w 1876"/>
                <a:gd name="T83" fmla="*/ 919 h 1700"/>
                <a:gd name="T84" fmla="*/ 130 w 1876"/>
                <a:gd name="T85" fmla="*/ 863 h 1700"/>
                <a:gd name="T86" fmla="*/ 7 w 1876"/>
                <a:gd name="T87" fmla="*/ 905 h 1700"/>
                <a:gd name="T88" fmla="*/ 77 w 1876"/>
                <a:gd name="T89" fmla="*/ 988 h 1700"/>
                <a:gd name="T90" fmla="*/ 147 w 1876"/>
                <a:gd name="T91" fmla="*/ 1021 h 1700"/>
                <a:gd name="T92" fmla="*/ 169 w 1876"/>
                <a:gd name="T93" fmla="*/ 1086 h 1700"/>
                <a:gd name="T94" fmla="*/ 242 w 1876"/>
                <a:gd name="T95" fmla="*/ 1130 h 1700"/>
                <a:gd name="T96" fmla="*/ 349 w 1876"/>
                <a:gd name="T97" fmla="*/ 1119 h 1700"/>
                <a:gd name="T98" fmla="*/ 314 w 1876"/>
                <a:gd name="T99" fmla="*/ 1178 h 1700"/>
                <a:gd name="T100" fmla="*/ 367 w 1876"/>
                <a:gd name="T101" fmla="*/ 1228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3" name="Freeform 1095"/>
            <p:cNvSpPr>
              <a:spLocks/>
            </p:cNvSpPr>
            <p:nvPr/>
          </p:nvSpPr>
          <p:spPr bwMode="auto">
            <a:xfrm rot="356891">
              <a:off x="7865835" y="2548769"/>
              <a:ext cx="738890" cy="728890"/>
            </a:xfrm>
            <a:custGeom>
              <a:avLst/>
              <a:gdLst>
                <a:gd name="T0" fmla="*/ 283 w 491"/>
                <a:gd name="T1" fmla="*/ 240 h 478"/>
                <a:gd name="T2" fmla="*/ 319 w 491"/>
                <a:gd name="T3" fmla="*/ 184 h 478"/>
                <a:gd name="T4" fmla="*/ 341 w 491"/>
                <a:gd name="T5" fmla="*/ 156 h 478"/>
                <a:gd name="T6" fmla="*/ 338 w 491"/>
                <a:gd name="T7" fmla="*/ 129 h 478"/>
                <a:gd name="T8" fmla="*/ 314 w 491"/>
                <a:gd name="T9" fmla="*/ 101 h 478"/>
                <a:gd name="T10" fmla="*/ 310 w 491"/>
                <a:gd name="T11" fmla="*/ 76 h 478"/>
                <a:gd name="T12" fmla="*/ 267 w 491"/>
                <a:gd name="T13" fmla="*/ 14 h 478"/>
                <a:gd name="T14" fmla="*/ 265 w 491"/>
                <a:gd name="T15" fmla="*/ 20 h 478"/>
                <a:gd name="T16" fmla="*/ 255 w 491"/>
                <a:gd name="T17" fmla="*/ 31 h 478"/>
                <a:gd name="T18" fmla="*/ 237 w 491"/>
                <a:gd name="T19" fmla="*/ 8 h 478"/>
                <a:gd name="T20" fmla="*/ 210 w 491"/>
                <a:gd name="T21" fmla="*/ 0 h 478"/>
                <a:gd name="T22" fmla="*/ 210 w 491"/>
                <a:gd name="T23" fmla="*/ 8 h 478"/>
                <a:gd name="T24" fmla="*/ 210 w 491"/>
                <a:gd name="T25" fmla="*/ 20 h 478"/>
                <a:gd name="T26" fmla="*/ 198 w 491"/>
                <a:gd name="T27" fmla="*/ 31 h 478"/>
                <a:gd name="T28" fmla="*/ 177 w 491"/>
                <a:gd name="T29" fmla="*/ 53 h 478"/>
                <a:gd name="T30" fmla="*/ 154 w 491"/>
                <a:gd name="T31" fmla="*/ 53 h 478"/>
                <a:gd name="T32" fmla="*/ 144 w 491"/>
                <a:gd name="T33" fmla="*/ 70 h 478"/>
                <a:gd name="T34" fmla="*/ 136 w 491"/>
                <a:gd name="T35" fmla="*/ 70 h 478"/>
                <a:gd name="T36" fmla="*/ 119 w 491"/>
                <a:gd name="T37" fmla="*/ 88 h 478"/>
                <a:gd name="T38" fmla="*/ 109 w 491"/>
                <a:gd name="T39" fmla="*/ 88 h 478"/>
                <a:gd name="T40" fmla="*/ 89 w 491"/>
                <a:gd name="T41" fmla="*/ 109 h 478"/>
                <a:gd name="T42" fmla="*/ 77 w 491"/>
                <a:gd name="T43" fmla="*/ 111 h 478"/>
                <a:gd name="T44" fmla="*/ 51 w 491"/>
                <a:gd name="T45" fmla="*/ 153 h 478"/>
                <a:gd name="T46" fmla="*/ 35 w 491"/>
                <a:gd name="T47" fmla="*/ 128 h 478"/>
                <a:gd name="T48" fmla="*/ 16 w 491"/>
                <a:gd name="T49" fmla="*/ 115 h 478"/>
                <a:gd name="T50" fmla="*/ 8 w 491"/>
                <a:gd name="T51" fmla="*/ 124 h 478"/>
                <a:gd name="T52" fmla="*/ 18 w 491"/>
                <a:gd name="T53" fmla="*/ 180 h 478"/>
                <a:gd name="T54" fmla="*/ 10 w 491"/>
                <a:gd name="T55" fmla="*/ 200 h 478"/>
                <a:gd name="T56" fmla="*/ 0 w 491"/>
                <a:gd name="T57" fmla="*/ 228 h 478"/>
                <a:gd name="T58" fmla="*/ 26 w 491"/>
                <a:gd name="T59" fmla="*/ 245 h 478"/>
                <a:gd name="T60" fmla="*/ 39 w 491"/>
                <a:gd name="T61" fmla="*/ 248 h 478"/>
                <a:gd name="T62" fmla="*/ 58 w 491"/>
                <a:gd name="T63" fmla="*/ 275 h 478"/>
                <a:gd name="T64" fmla="*/ 71 w 491"/>
                <a:gd name="T65" fmla="*/ 266 h 478"/>
                <a:gd name="T66" fmla="*/ 93 w 491"/>
                <a:gd name="T67" fmla="*/ 240 h 478"/>
                <a:gd name="T68" fmla="*/ 113 w 491"/>
                <a:gd name="T69" fmla="*/ 201 h 478"/>
                <a:gd name="T70" fmla="*/ 151 w 491"/>
                <a:gd name="T71" fmla="*/ 193 h 478"/>
                <a:gd name="T72" fmla="*/ 174 w 491"/>
                <a:gd name="T73" fmla="*/ 216 h 478"/>
                <a:gd name="T74" fmla="*/ 156 w 491"/>
                <a:gd name="T75" fmla="*/ 256 h 478"/>
                <a:gd name="T76" fmla="*/ 136 w 491"/>
                <a:gd name="T77" fmla="*/ 291 h 478"/>
                <a:gd name="T78" fmla="*/ 155 w 491"/>
                <a:gd name="T79" fmla="*/ 304 h 478"/>
                <a:gd name="T80" fmla="*/ 154 w 491"/>
                <a:gd name="T81" fmla="*/ 321 h 478"/>
                <a:gd name="T82" fmla="*/ 137 w 491"/>
                <a:gd name="T83" fmla="*/ 337 h 478"/>
                <a:gd name="T84" fmla="*/ 141 w 491"/>
                <a:gd name="T85" fmla="*/ 345 h 478"/>
                <a:gd name="T86" fmla="*/ 168 w 491"/>
                <a:gd name="T87" fmla="*/ 330 h 478"/>
                <a:gd name="T88" fmla="*/ 207 w 491"/>
                <a:gd name="T89" fmla="*/ 278 h 478"/>
                <a:gd name="T90" fmla="*/ 264 w 491"/>
                <a:gd name="T91" fmla="*/ 243 h 478"/>
                <a:gd name="T92" fmla="*/ 283 w 491"/>
                <a:gd name="T93" fmla="*/ 240 h 478"/>
                <a:gd name="T94" fmla="*/ 283 w 491"/>
                <a:gd name="T95" fmla="*/ 240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4" name="Freeform 1096"/>
            <p:cNvSpPr>
              <a:spLocks/>
            </p:cNvSpPr>
            <p:nvPr/>
          </p:nvSpPr>
          <p:spPr bwMode="auto">
            <a:xfrm rot="356891">
              <a:off x="8080696" y="2174886"/>
              <a:ext cx="1066719" cy="745879"/>
            </a:xfrm>
            <a:custGeom>
              <a:avLst/>
              <a:gdLst>
                <a:gd name="T0" fmla="*/ 477 w 709"/>
                <a:gd name="T1" fmla="*/ 98 h 488"/>
                <a:gd name="T2" fmla="*/ 438 w 709"/>
                <a:gd name="T3" fmla="*/ 91 h 488"/>
                <a:gd name="T4" fmla="*/ 423 w 709"/>
                <a:gd name="T5" fmla="*/ 87 h 488"/>
                <a:gd name="T6" fmla="*/ 390 w 709"/>
                <a:gd name="T7" fmla="*/ 109 h 488"/>
                <a:gd name="T8" fmla="*/ 375 w 709"/>
                <a:gd name="T9" fmla="*/ 118 h 488"/>
                <a:gd name="T10" fmla="*/ 345 w 709"/>
                <a:gd name="T11" fmla="*/ 94 h 488"/>
                <a:gd name="T12" fmla="*/ 319 w 709"/>
                <a:gd name="T13" fmla="*/ 69 h 488"/>
                <a:gd name="T14" fmla="*/ 313 w 709"/>
                <a:gd name="T15" fmla="*/ 103 h 488"/>
                <a:gd name="T16" fmla="*/ 286 w 709"/>
                <a:gd name="T17" fmla="*/ 69 h 488"/>
                <a:gd name="T18" fmla="*/ 264 w 709"/>
                <a:gd name="T19" fmla="*/ 46 h 488"/>
                <a:gd name="T20" fmla="*/ 213 w 709"/>
                <a:gd name="T21" fmla="*/ 46 h 488"/>
                <a:gd name="T22" fmla="*/ 187 w 709"/>
                <a:gd name="T23" fmla="*/ 26 h 488"/>
                <a:gd name="T24" fmla="*/ 150 w 709"/>
                <a:gd name="T25" fmla="*/ 40 h 488"/>
                <a:gd name="T26" fmla="*/ 112 w 709"/>
                <a:gd name="T27" fmla="*/ 30 h 488"/>
                <a:gd name="T28" fmla="*/ 60 w 709"/>
                <a:gd name="T29" fmla="*/ 7 h 488"/>
                <a:gd name="T30" fmla="*/ 45 w 709"/>
                <a:gd name="T31" fmla="*/ 44 h 488"/>
                <a:gd name="T32" fmla="*/ 0 w 709"/>
                <a:gd name="T33" fmla="*/ 46 h 488"/>
                <a:gd name="T34" fmla="*/ 24 w 709"/>
                <a:gd name="T35" fmla="*/ 72 h 488"/>
                <a:gd name="T36" fmla="*/ 27 w 709"/>
                <a:gd name="T37" fmla="*/ 117 h 488"/>
                <a:gd name="T38" fmla="*/ 40 w 709"/>
                <a:gd name="T39" fmla="*/ 154 h 488"/>
                <a:gd name="T40" fmla="*/ 80 w 709"/>
                <a:gd name="T41" fmla="*/ 130 h 488"/>
                <a:gd name="T42" fmla="*/ 112 w 709"/>
                <a:gd name="T43" fmla="*/ 195 h 488"/>
                <a:gd name="T44" fmla="*/ 130 w 709"/>
                <a:gd name="T45" fmla="*/ 197 h 488"/>
                <a:gd name="T46" fmla="*/ 175 w 709"/>
                <a:gd name="T47" fmla="*/ 228 h 488"/>
                <a:gd name="T48" fmla="*/ 187 w 709"/>
                <a:gd name="T49" fmla="*/ 212 h 488"/>
                <a:gd name="T50" fmla="*/ 233 w 709"/>
                <a:gd name="T51" fmla="*/ 298 h 488"/>
                <a:gd name="T52" fmla="*/ 260 w 709"/>
                <a:gd name="T53" fmla="*/ 354 h 488"/>
                <a:gd name="T54" fmla="*/ 301 w 709"/>
                <a:gd name="T55" fmla="*/ 280 h 488"/>
                <a:gd name="T56" fmla="*/ 332 w 709"/>
                <a:gd name="T57" fmla="*/ 290 h 488"/>
                <a:gd name="T58" fmla="*/ 380 w 709"/>
                <a:gd name="T59" fmla="*/ 273 h 488"/>
                <a:gd name="T60" fmla="*/ 368 w 709"/>
                <a:gd name="T61" fmla="*/ 240 h 488"/>
                <a:gd name="T62" fmla="*/ 413 w 709"/>
                <a:gd name="T63" fmla="*/ 202 h 488"/>
                <a:gd name="T64" fmla="*/ 430 w 709"/>
                <a:gd name="T65" fmla="*/ 166 h 488"/>
                <a:gd name="T66" fmla="*/ 446 w 709"/>
                <a:gd name="T67" fmla="*/ 146 h 488"/>
                <a:gd name="T68" fmla="*/ 463 w 709"/>
                <a:gd name="T69" fmla="*/ 164 h 488"/>
                <a:gd name="T70" fmla="*/ 492 w 709"/>
                <a:gd name="T71" fmla="*/ 107 h 488"/>
                <a:gd name="T72" fmla="*/ 490 w 709"/>
                <a:gd name="T73" fmla="*/ 98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solidFill>
              <a:srgbClr val="FF0000"/>
            </a:solid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5" name="Freeform 1097"/>
            <p:cNvSpPr>
              <a:spLocks/>
            </p:cNvSpPr>
            <p:nvPr/>
          </p:nvSpPr>
          <p:spPr bwMode="auto">
            <a:xfrm rot="356891">
              <a:off x="7927905" y="1069078"/>
              <a:ext cx="1460794" cy="1354137"/>
            </a:xfrm>
            <a:custGeom>
              <a:avLst/>
              <a:gdLst>
                <a:gd name="T0" fmla="*/ 207 w 970"/>
                <a:gd name="T1" fmla="*/ 523 h 888"/>
                <a:gd name="T2" fmla="*/ 245 w 970"/>
                <a:gd name="T3" fmla="*/ 571 h 888"/>
                <a:gd name="T4" fmla="*/ 274 w 970"/>
                <a:gd name="T5" fmla="*/ 563 h 888"/>
                <a:gd name="T6" fmla="*/ 311 w 970"/>
                <a:gd name="T7" fmla="*/ 568 h 888"/>
                <a:gd name="T8" fmla="*/ 352 w 970"/>
                <a:gd name="T9" fmla="*/ 558 h 888"/>
                <a:gd name="T10" fmla="*/ 381 w 970"/>
                <a:gd name="T11" fmla="*/ 593 h 888"/>
                <a:gd name="T12" fmla="*/ 403 w 970"/>
                <a:gd name="T13" fmla="*/ 603 h 888"/>
                <a:gd name="T14" fmla="*/ 432 w 970"/>
                <a:gd name="T15" fmla="*/ 622 h 888"/>
                <a:gd name="T16" fmla="*/ 439 w 970"/>
                <a:gd name="T17" fmla="*/ 585 h 888"/>
                <a:gd name="T18" fmla="*/ 470 w 970"/>
                <a:gd name="T19" fmla="*/ 624 h 888"/>
                <a:gd name="T20" fmla="*/ 495 w 970"/>
                <a:gd name="T21" fmla="*/ 640 h 888"/>
                <a:gd name="T22" fmla="*/ 523 w 970"/>
                <a:gd name="T23" fmla="*/ 603 h 888"/>
                <a:gd name="T24" fmla="*/ 542 w 970"/>
                <a:gd name="T25" fmla="*/ 600 h 888"/>
                <a:gd name="T26" fmla="*/ 572 w 970"/>
                <a:gd name="T27" fmla="*/ 622 h 888"/>
                <a:gd name="T28" fmla="*/ 599 w 970"/>
                <a:gd name="T29" fmla="*/ 622 h 888"/>
                <a:gd name="T30" fmla="*/ 588 w 970"/>
                <a:gd name="T31" fmla="*/ 571 h 888"/>
                <a:gd name="T32" fmla="*/ 576 w 970"/>
                <a:gd name="T33" fmla="*/ 512 h 888"/>
                <a:gd name="T34" fmla="*/ 642 w 970"/>
                <a:gd name="T35" fmla="*/ 484 h 888"/>
                <a:gd name="T36" fmla="*/ 648 w 970"/>
                <a:gd name="T37" fmla="*/ 454 h 888"/>
                <a:gd name="T38" fmla="*/ 655 w 970"/>
                <a:gd name="T39" fmla="*/ 423 h 888"/>
                <a:gd name="T40" fmla="*/ 661 w 970"/>
                <a:gd name="T41" fmla="*/ 302 h 888"/>
                <a:gd name="T42" fmla="*/ 656 w 970"/>
                <a:gd name="T43" fmla="*/ 252 h 888"/>
                <a:gd name="T44" fmla="*/ 653 w 970"/>
                <a:gd name="T45" fmla="*/ 228 h 888"/>
                <a:gd name="T46" fmla="*/ 610 w 970"/>
                <a:gd name="T47" fmla="*/ 264 h 888"/>
                <a:gd name="T48" fmla="*/ 565 w 970"/>
                <a:gd name="T49" fmla="*/ 308 h 888"/>
                <a:gd name="T50" fmla="*/ 481 w 970"/>
                <a:gd name="T51" fmla="*/ 308 h 888"/>
                <a:gd name="T52" fmla="*/ 473 w 970"/>
                <a:gd name="T53" fmla="*/ 275 h 888"/>
                <a:gd name="T54" fmla="*/ 443 w 970"/>
                <a:gd name="T55" fmla="*/ 252 h 888"/>
                <a:gd name="T56" fmla="*/ 390 w 970"/>
                <a:gd name="T57" fmla="*/ 236 h 888"/>
                <a:gd name="T58" fmla="*/ 347 w 970"/>
                <a:gd name="T59" fmla="*/ 232 h 888"/>
                <a:gd name="T60" fmla="*/ 309 w 970"/>
                <a:gd name="T61" fmla="*/ 205 h 888"/>
                <a:gd name="T62" fmla="*/ 292 w 970"/>
                <a:gd name="T63" fmla="*/ 172 h 888"/>
                <a:gd name="T64" fmla="*/ 261 w 970"/>
                <a:gd name="T65" fmla="*/ 136 h 888"/>
                <a:gd name="T66" fmla="*/ 231 w 970"/>
                <a:gd name="T67" fmla="*/ 80 h 888"/>
                <a:gd name="T68" fmla="*/ 194 w 970"/>
                <a:gd name="T69" fmla="*/ 24 h 888"/>
                <a:gd name="T70" fmla="*/ 137 w 970"/>
                <a:gd name="T71" fmla="*/ 13 h 888"/>
                <a:gd name="T72" fmla="*/ 73 w 970"/>
                <a:gd name="T73" fmla="*/ 0 h 888"/>
                <a:gd name="T74" fmla="*/ 4 w 970"/>
                <a:gd name="T75" fmla="*/ 31 h 888"/>
                <a:gd name="T76" fmla="*/ 0 w 970"/>
                <a:gd name="T77" fmla="*/ 91 h 888"/>
                <a:gd name="T78" fmla="*/ 30 w 970"/>
                <a:gd name="T79" fmla="*/ 112 h 888"/>
                <a:gd name="T80" fmla="*/ 68 w 970"/>
                <a:gd name="T81" fmla="*/ 103 h 888"/>
                <a:gd name="T82" fmla="*/ 75 w 970"/>
                <a:gd name="T83" fmla="*/ 145 h 888"/>
                <a:gd name="T84" fmla="*/ 121 w 970"/>
                <a:gd name="T85" fmla="*/ 168 h 888"/>
                <a:gd name="T86" fmla="*/ 149 w 970"/>
                <a:gd name="T87" fmla="*/ 154 h 888"/>
                <a:gd name="T88" fmla="*/ 231 w 970"/>
                <a:gd name="T89" fmla="*/ 160 h 888"/>
                <a:gd name="T90" fmla="*/ 218 w 970"/>
                <a:gd name="T91" fmla="*/ 271 h 888"/>
                <a:gd name="T92" fmla="*/ 205 w 970"/>
                <a:gd name="T93" fmla="*/ 306 h 888"/>
                <a:gd name="T94" fmla="*/ 201 w 970"/>
                <a:gd name="T95" fmla="*/ 378 h 888"/>
                <a:gd name="T96" fmla="*/ 183 w 970"/>
                <a:gd name="T97" fmla="*/ 363 h 888"/>
                <a:gd name="T98" fmla="*/ 142 w 970"/>
                <a:gd name="T99" fmla="*/ 428 h 888"/>
                <a:gd name="T100" fmla="*/ 125 w 970"/>
                <a:gd name="T101" fmla="*/ 460 h 888"/>
                <a:gd name="T102" fmla="*/ 184 w 970"/>
                <a:gd name="T103" fmla="*/ 482 h 888"/>
                <a:gd name="T104" fmla="*/ 183 w 970"/>
                <a:gd name="T105" fmla="*/ 495 h 888"/>
                <a:gd name="T106" fmla="*/ 161 w 970"/>
                <a:gd name="T107" fmla="*/ 522 h 888"/>
                <a:gd name="T108" fmla="*/ 170 w 970"/>
                <a:gd name="T109" fmla="*/ 530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6" name="Freeform 1098"/>
            <p:cNvSpPr>
              <a:spLocks/>
            </p:cNvSpPr>
            <p:nvPr/>
          </p:nvSpPr>
          <p:spPr bwMode="auto">
            <a:xfrm rot="356891">
              <a:off x="7623705" y="3113584"/>
              <a:ext cx="64546" cy="81554"/>
            </a:xfrm>
            <a:custGeom>
              <a:avLst/>
              <a:gdLst>
                <a:gd name="T0" fmla="*/ 30 w 42"/>
                <a:gd name="T1" fmla="*/ 0 h 54"/>
                <a:gd name="T2" fmla="*/ 24 w 42"/>
                <a:gd name="T3" fmla="*/ 18 h 54"/>
                <a:gd name="T4" fmla="*/ 28 w 42"/>
                <a:gd name="T5" fmla="*/ 28 h 54"/>
                <a:gd name="T6" fmla="*/ 6 w 42"/>
                <a:gd name="T7" fmla="*/ 37 h 54"/>
                <a:gd name="T8" fmla="*/ 5 w 42"/>
                <a:gd name="T9" fmla="*/ 22 h 54"/>
                <a:gd name="T10" fmla="*/ 0 w 42"/>
                <a:gd name="T11" fmla="*/ 10 h 54"/>
                <a:gd name="T12" fmla="*/ 30 w 42"/>
                <a:gd name="T13" fmla="*/ 0 h 54"/>
                <a:gd name="T14" fmla="*/ 30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sp>
          <p:nvSpPr>
            <p:cNvPr id="47" name="未知"/>
            <p:cNvSpPr>
              <a:spLocks/>
            </p:cNvSpPr>
            <p:nvPr/>
          </p:nvSpPr>
          <p:spPr bwMode="auto">
            <a:xfrm rot="459960">
              <a:off x="6216472" y="4259879"/>
              <a:ext cx="630433" cy="615788"/>
            </a:xfrm>
            <a:custGeom>
              <a:avLst/>
              <a:gdLst>
                <a:gd name="T0" fmla="*/ 19050 w 360"/>
                <a:gd name="T1" fmla="*/ 393700 h 324"/>
                <a:gd name="T2" fmla="*/ 100013 w 360"/>
                <a:gd name="T3" fmla="*/ 455613 h 324"/>
                <a:gd name="T4" fmla="*/ 50800 w 360"/>
                <a:gd name="T5" fmla="*/ 417513 h 324"/>
                <a:gd name="T6" fmla="*/ 19050 w 360"/>
                <a:gd name="T7" fmla="*/ 384175 h 324"/>
                <a:gd name="T8" fmla="*/ 9525 w 360"/>
                <a:gd name="T9" fmla="*/ 336550 h 324"/>
                <a:gd name="T10" fmla="*/ 0 w 360"/>
                <a:gd name="T11" fmla="*/ 298450 h 324"/>
                <a:gd name="T12" fmla="*/ 42863 w 360"/>
                <a:gd name="T13" fmla="*/ 288925 h 324"/>
                <a:gd name="T14" fmla="*/ 95250 w 360"/>
                <a:gd name="T15" fmla="*/ 288925 h 324"/>
                <a:gd name="T16" fmla="*/ 104775 w 360"/>
                <a:gd name="T17" fmla="*/ 274638 h 324"/>
                <a:gd name="T18" fmla="*/ 142875 w 360"/>
                <a:gd name="T19" fmla="*/ 269875 h 324"/>
                <a:gd name="T20" fmla="*/ 185738 w 360"/>
                <a:gd name="T21" fmla="*/ 222250 h 324"/>
                <a:gd name="T22" fmla="*/ 204788 w 360"/>
                <a:gd name="T23" fmla="*/ 207963 h 324"/>
                <a:gd name="T24" fmla="*/ 242888 w 360"/>
                <a:gd name="T25" fmla="*/ 198438 h 324"/>
                <a:gd name="T26" fmla="*/ 271463 w 360"/>
                <a:gd name="T27" fmla="*/ 165100 h 324"/>
                <a:gd name="T28" fmla="*/ 319088 w 360"/>
                <a:gd name="T29" fmla="*/ 155575 h 324"/>
                <a:gd name="T30" fmla="*/ 319088 w 360"/>
                <a:gd name="T31" fmla="*/ 112713 h 324"/>
                <a:gd name="T32" fmla="*/ 342900 w 360"/>
                <a:gd name="T33" fmla="*/ 65088 h 324"/>
                <a:gd name="T34" fmla="*/ 352425 w 360"/>
                <a:gd name="T35" fmla="*/ 26988 h 324"/>
                <a:gd name="T36" fmla="*/ 358775 w 360"/>
                <a:gd name="T37" fmla="*/ 0 h 324"/>
                <a:gd name="T38" fmla="*/ 442913 w 360"/>
                <a:gd name="T39" fmla="*/ 30163 h 324"/>
                <a:gd name="T40" fmla="*/ 460375 w 360"/>
                <a:gd name="T41" fmla="*/ 53975 h 324"/>
                <a:gd name="T42" fmla="*/ 506413 w 360"/>
                <a:gd name="T43" fmla="*/ 42863 h 324"/>
                <a:gd name="T44" fmla="*/ 531813 w 360"/>
                <a:gd name="T45" fmla="*/ 49213 h 324"/>
                <a:gd name="T46" fmla="*/ 563563 w 360"/>
                <a:gd name="T47" fmla="*/ 79375 h 324"/>
                <a:gd name="T48" fmla="*/ 571500 w 360"/>
                <a:gd name="T49" fmla="*/ 144463 h 324"/>
                <a:gd name="T50" fmla="*/ 563563 w 360"/>
                <a:gd name="T51" fmla="*/ 169863 h 324"/>
                <a:gd name="T52" fmla="*/ 544513 w 360"/>
                <a:gd name="T53" fmla="*/ 163513 h 324"/>
                <a:gd name="T54" fmla="*/ 492125 w 360"/>
                <a:gd name="T55" fmla="*/ 204788 h 324"/>
                <a:gd name="T56" fmla="*/ 403225 w 360"/>
                <a:gd name="T57" fmla="*/ 219075 h 324"/>
                <a:gd name="T58" fmla="*/ 379413 w 360"/>
                <a:gd name="T59" fmla="*/ 242888 h 324"/>
                <a:gd name="T60" fmla="*/ 395288 w 360"/>
                <a:gd name="T61" fmla="*/ 265113 h 324"/>
                <a:gd name="T62" fmla="*/ 403225 w 360"/>
                <a:gd name="T63" fmla="*/ 314325 h 324"/>
                <a:gd name="T64" fmla="*/ 423863 w 360"/>
                <a:gd name="T65" fmla="*/ 322263 h 324"/>
                <a:gd name="T66" fmla="*/ 487363 w 360"/>
                <a:gd name="T67" fmla="*/ 393700 h 324"/>
                <a:gd name="T68" fmla="*/ 492125 w 360"/>
                <a:gd name="T69" fmla="*/ 490538 h 324"/>
                <a:gd name="T70" fmla="*/ 447675 w 360"/>
                <a:gd name="T71" fmla="*/ 514350 h 324"/>
                <a:gd name="T72" fmla="*/ 417513 w 360"/>
                <a:gd name="T73" fmla="*/ 484188 h 324"/>
                <a:gd name="T74" fmla="*/ 379413 w 360"/>
                <a:gd name="T75" fmla="*/ 434975 h 324"/>
                <a:gd name="T76" fmla="*/ 379413 w 360"/>
                <a:gd name="T77" fmla="*/ 411163 h 324"/>
                <a:gd name="T78" fmla="*/ 352425 w 360"/>
                <a:gd name="T79" fmla="*/ 404813 h 324"/>
                <a:gd name="T80" fmla="*/ 327025 w 360"/>
                <a:gd name="T81" fmla="*/ 417513 h 324"/>
                <a:gd name="T82" fmla="*/ 276225 w 360"/>
                <a:gd name="T83" fmla="*/ 393700 h 324"/>
                <a:gd name="T84" fmla="*/ 257175 w 360"/>
                <a:gd name="T85" fmla="*/ 442913 h 324"/>
                <a:gd name="T86" fmla="*/ 220663 w 360"/>
                <a:gd name="T87" fmla="*/ 447675 h 324"/>
                <a:gd name="T88" fmla="*/ 187325 w 360"/>
                <a:gd name="T89" fmla="*/ 490538 h 324"/>
                <a:gd name="T90" fmla="*/ 173038 w 360"/>
                <a:gd name="T91" fmla="*/ 477838 h 324"/>
                <a:gd name="T92" fmla="*/ 141288 w 360"/>
                <a:gd name="T93" fmla="*/ 490538 h 324"/>
                <a:gd name="T94" fmla="*/ 104775 w 360"/>
                <a:gd name="T95" fmla="*/ 465138 h 324"/>
                <a:gd name="T96" fmla="*/ 19050 w 360"/>
                <a:gd name="T97" fmla="*/ 393700 h 3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connsiteX0" fmla="*/ 1833 w 10000"/>
                <a:gd name="connsiteY0" fmla="*/ 9043 h 10000"/>
                <a:gd name="connsiteX1" fmla="*/ 1750 w 10000"/>
                <a:gd name="connsiteY1" fmla="*/ 8858 h 10000"/>
                <a:gd name="connsiteX2" fmla="*/ 889 w 10000"/>
                <a:gd name="connsiteY2" fmla="*/ 8117 h 10000"/>
                <a:gd name="connsiteX3" fmla="*/ 333 w 10000"/>
                <a:gd name="connsiteY3" fmla="*/ 7469 h 10000"/>
                <a:gd name="connsiteX4" fmla="*/ 167 w 10000"/>
                <a:gd name="connsiteY4" fmla="*/ 6543 h 10000"/>
                <a:gd name="connsiteX5" fmla="*/ 0 w 10000"/>
                <a:gd name="connsiteY5" fmla="*/ 5802 h 10000"/>
                <a:gd name="connsiteX6" fmla="*/ 750 w 10000"/>
                <a:gd name="connsiteY6" fmla="*/ 5617 h 10000"/>
                <a:gd name="connsiteX7" fmla="*/ 1667 w 10000"/>
                <a:gd name="connsiteY7" fmla="*/ 5617 h 10000"/>
                <a:gd name="connsiteX8" fmla="*/ 1833 w 10000"/>
                <a:gd name="connsiteY8" fmla="*/ 5340 h 10000"/>
                <a:gd name="connsiteX9" fmla="*/ 2500 w 10000"/>
                <a:gd name="connsiteY9" fmla="*/ 5247 h 10000"/>
                <a:gd name="connsiteX10" fmla="*/ 3250 w 10000"/>
                <a:gd name="connsiteY10" fmla="*/ 4321 h 10000"/>
                <a:gd name="connsiteX11" fmla="*/ 3583 w 10000"/>
                <a:gd name="connsiteY11" fmla="*/ 4043 h 10000"/>
                <a:gd name="connsiteX12" fmla="*/ 4250 w 10000"/>
                <a:gd name="connsiteY12" fmla="*/ 3858 h 10000"/>
                <a:gd name="connsiteX13" fmla="*/ 4750 w 10000"/>
                <a:gd name="connsiteY13" fmla="*/ 3210 h 10000"/>
                <a:gd name="connsiteX14" fmla="*/ 5583 w 10000"/>
                <a:gd name="connsiteY14" fmla="*/ 3025 h 10000"/>
                <a:gd name="connsiteX15" fmla="*/ 5583 w 10000"/>
                <a:gd name="connsiteY15" fmla="*/ 2191 h 10000"/>
                <a:gd name="connsiteX16" fmla="*/ 6000 w 10000"/>
                <a:gd name="connsiteY16" fmla="*/ 1265 h 10000"/>
                <a:gd name="connsiteX17" fmla="*/ 6167 w 10000"/>
                <a:gd name="connsiteY17" fmla="*/ 525 h 10000"/>
                <a:gd name="connsiteX18" fmla="*/ 6278 w 10000"/>
                <a:gd name="connsiteY18" fmla="*/ 0 h 10000"/>
                <a:gd name="connsiteX19" fmla="*/ 7750 w 10000"/>
                <a:gd name="connsiteY19" fmla="*/ 586 h 10000"/>
                <a:gd name="connsiteX20" fmla="*/ 8056 w 10000"/>
                <a:gd name="connsiteY20" fmla="*/ 1049 h 10000"/>
                <a:gd name="connsiteX21" fmla="*/ 8861 w 10000"/>
                <a:gd name="connsiteY21" fmla="*/ 833 h 10000"/>
                <a:gd name="connsiteX22" fmla="*/ 9306 w 10000"/>
                <a:gd name="connsiteY22" fmla="*/ 957 h 10000"/>
                <a:gd name="connsiteX23" fmla="*/ 9861 w 10000"/>
                <a:gd name="connsiteY23" fmla="*/ 1543 h 10000"/>
                <a:gd name="connsiteX24" fmla="*/ 10000 w 10000"/>
                <a:gd name="connsiteY24" fmla="*/ 2809 h 10000"/>
                <a:gd name="connsiteX25" fmla="*/ 9861 w 10000"/>
                <a:gd name="connsiteY25" fmla="*/ 3302 h 10000"/>
                <a:gd name="connsiteX26" fmla="*/ 9528 w 10000"/>
                <a:gd name="connsiteY26" fmla="*/ 3179 h 10000"/>
                <a:gd name="connsiteX27" fmla="*/ 8611 w 10000"/>
                <a:gd name="connsiteY27" fmla="*/ 3981 h 10000"/>
                <a:gd name="connsiteX28" fmla="*/ 7056 w 10000"/>
                <a:gd name="connsiteY28" fmla="*/ 4259 h 10000"/>
                <a:gd name="connsiteX29" fmla="*/ 6639 w 10000"/>
                <a:gd name="connsiteY29" fmla="*/ 4722 h 10000"/>
                <a:gd name="connsiteX30" fmla="*/ 6917 w 10000"/>
                <a:gd name="connsiteY30" fmla="*/ 5154 h 10000"/>
                <a:gd name="connsiteX31" fmla="*/ 7056 w 10000"/>
                <a:gd name="connsiteY31" fmla="*/ 6111 h 10000"/>
                <a:gd name="connsiteX32" fmla="*/ 7417 w 10000"/>
                <a:gd name="connsiteY32" fmla="*/ 6265 h 10000"/>
                <a:gd name="connsiteX33" fmla="*/ 8528 w 10000"/>
                <a:gd name="connsiteY33" fmla="*/ 7654 h 10000"/>
                <a:gd name="connsiteX34" fmla="*/ 8611 w 10000"/>
                <a:gd name="connsiteY34" fmla="*/ 9537 h 10000"/>
                <a:gd name="connsiteX35" fmla="*/ 7833 w 10000"/>
                <a:gd name="connsiteY35" fmla="*/ 10000 h 10000"/>
                <a:gd name="connsiteX36" fmla="*/ 7306 w 10000"/>
                <a:gd name="connsiteY36" fmla="*/ 9414 h 10000"/>
                <a:gd name="connsiteX37" fmla="*/ 6639 w 10000"/>
                <a:gd name="connsiteY37" fmla="*/ 8457 h 10000"/>
                <a:gd name="connsiteX38" fmla="*/ 6639 w 10000"/>
                <a:gd name="connsiteY38" fmla="*/ 7994 h 10000"/>
                <a:gd name="connsiteX39" fmla="*/ 6167 w 10000"/>
                <a:gd name="connsiteY39" fmla="*/ 7870 h 10000"/>
                <a:gd name="connsiteX40" fmla="*/ 5722 w 10000"/>
                <a:gd name="connsiteY40" fmla="*/ 8117 h 10000"/>
                <a:gd name="connsiteX41" fmla="*/ 4833 w 10000"/>
                <a:gd name="connsiteY41" fmla="*/ 7654 h 10000"/>
                <a:gd name="connsiteX42" fmla="*/ 4500 w 10000"/>
                <a:gd name="connsiteY42" fmla="*/ 8611 h 10000"/>
                <a:gd name="connsiteX43" fmla="*/ 3861 w 10000"/>
                <a:gd name="connsiteY43" fmla="*/ 8704 h 10000"/>
                <a:gd name="connsiteX44" fmla="*/ 3278 w 10000"/>
                <a:gd name="connsiteY44" fmla="*/ 9537 h 10000"/>
                <a:gd name="connsiteX45" fmla="*/ 3028 w 10000"/>
                <a:gd name="connsiteY45" fmla="*/ 9290 h 10000"/>
                <a:gd name="connsiteX46" fmla="*/ 2472 w 10000"/>
                <a:gd name="connsiteY46" fmla="*/ 9537 h 10000"/>
                <a:gd name="connsiteX47" fmla="*/ 1833 w 10000"/>
                <a:gd name="connsiteY47" fmla="*/ 9043 h 10000"/>
                <a:gd name="connsiteX0" fmla="*/ 1833 w 10000"/>
                <a:gd name="connsiteY0" fmla="*/ 9043 h 10000"/>
                <a:gd name="connsiteX1" fmla="*/ 889 w 10000"/>
                <a:gd name="connsiteY1" fmla="*/ 8117 h 10000"/>
                <a:gd name="connsiteX2" fmla="*/ 333 w 10000"/>
                <a:gd name="connsiteY2" fmla="*/ 7469 h 10000"/>
                <a:gd name="connsiteX3" fmla="*/ 167 w 10000"/>
                <a:gd name="connsiteY3" fmla="*/ 6543 h 10000"/>
                <a:gd name="connsiteX4" fmla="*/ 0 w 10000"/>
                <a:gd name="connsiteY4" fmla="*/ 5802 h 10000"/>
                <a:gd name="connsiteX5" fmla="*/ 750 w 10000"/>
                <a:gd name="connsiteY5" fmla="*/ 5617 h 10000"/>
                <a:gd name="connsiteX6" fmla="*/ 1667 w 10000"/>
                <a:gd name="connsiteY6" fmla="*/ 5617 h 10000"/>
                <a:gd name="connsiteX7" fmla="*/ 1833 w 10000"/>
                <a:gd name="connsiteY7" fmla="*/ 5340 h 10000"/>
                <a:gd name="connsiteX8" fmla="*/ 2500 w 10000"/>
                <a:gd name="connsiteY8" fmla="*/ 5247 h 10000"/>
                <a:gd name="connsiteX9" fmla="*/ 3250 w 10000"/>
                <a:gd name="connsiteY9" fmla="*/ 4321 h 10000"/>
                <a:gd name="connsiteX10" fmla="*/ 3583 w 10000"/>
                <a:gd name="connsiteY10" fmla="*/ 4043 h 10000"/>
                <a:gd name="connsiteX11" fmla="*/ 4250 w 10000"/>
                <a:gd name="connsiteY11" fmla="*/ 3858 h 10000"/>
                <a:gd name="connsiteX12" fmla="*/ 4750 w 10000"/>
                <a:gd name="connsiteY12" fmla="*/ 3210 h 10000"/>
                <a:gd name="connsiteX13" fmla="*/ 5583 w 10000"/>
                <a:gd name="connsiteY13" fmla="*/ 3025 h 10000"/>
                <a:gd name="connsiteX14" fmla="*/ 5583 w 10000"/>
                <a:gd name="connsiteY14" fmla="*/ 2191 h 10000"/>
                <a:gd name="connsiteX15" fmla="*/ 6000 w 10000"/>
                <a:gd name="connsiteY15" fmla="*/ 1265 h 10000"/>
                <a:gd name="connsiteX16" fmla="*/ 6167 w 10000"/>
                <a:gd name="connsiteY16" fmla="*/ 525 h 10000"/>
                <a:gd name="connsiteX17" fmla="*/ 6278 w 10000"/>
                <a:gd name="connsiteY17" fmla="*/ 0 h 10000"/>
                <a:gd name="connsiteX18" fmla="*/ 7750 w 10000"/>
                <a:gd name="connsiteY18" fmla="*/ 586 h 10000"/>
                <a:gd name="connsiteX19" fmla="*/ 8056 w 10000"/>
                <a:gd name="connsiteY19" fmla="*/ 1049 h 10000"/>
                <a:gd name="connsiteX20" fmla="*/ 8861 w 10000"/>
                <a:gd name="connsiteY20" fmla="*/ 833 h 10000"/>
                <a:gd name="connsiteX21" fmla="*/ 9306 w 10000"/>
                <a:gd name="connsiteY21" fmla="*/ 957 h 10000"/>
                <a:gd name="connsiteX22" fmla="*/ 9861 w 10000"/>
                <a:gd name="connsiteY22" fmla="*/ 1543 h 10000"/>
                <a:gd name="connsiteX23" fmla="*/ 10000 w 10000"/>
                <a:gd name="connsiteY23" fmla="*/ 2809 h 10000"/>
                <a:gd name="connsiteX24" fmla="*/ 9861 w 10000"/>
                <a:gd name="connsiteY24" fmla="*/ 3302 h 10000"/>
                <a:gd name="connsiteX25" fmla="*/ 9528 w 10000"/>
                <a:gd name="connsiteY25" fmla="*/ 3179 h 10000"/>
                <a:gd name="connsiteX26" fmla="*/ 8611 w 10000"/>
                <a:gd name="connsiteY26" fmla="*/ 3981 h 10000"/>
                <a:gd name="connsiteX27" fmla="*/ 7056 w 10000"/>
                <a:gd name="connsiteY27" fmla="*/ 4259 h 10000"/>
                <a:gd name="connsiteX28" fmla="*/ 6639 w 10000"/>
                <a:gd name="connsiteY28" fmla="*/ 4722 h 10000"/>
                <a:gd name="connsiteX29" fmla="*/ 6917 w 10000"/>
                <a:gd name="connsiteY29" fmla="*/ 5154 h 10000"/>
                <a:gd name="connsiteX30" fmla="*/ 7056 w 10000"/>
                <a:gd name="connsiteY30" fmla="*/ 6111 h 10000"/>
                <a:gd name="connsiteX31" fmla="*/ 7417 w 10000"/>
                <a:gd name="connsiteY31" fmla="*/ 6265 h 10000"/>
                <a:gd name="connsiteX32" fmla="*/ 8528 w 10000"/>
                <a:gd name="connsiteY32" fmla="*/ 7654 h 10000"/>
                <a:gd name="connsiteX33" fmla="*/ 8611 w 10000"/>
                <a:gd name="connsiteY33" fmla="*/ 9537 h 10000"/>
                <a:gd name="connsiteX34" fmla="*/ 7833 w 10000"/>
                <a:gd name="connsiteY34" fmla="*/ 10000 h 10000"/>
                <a:gd name="connsiteX35" fmla="*/ 7306 w 10000"/>
                <a:gd name="connsiteY35" fmla="*/ 9414 h 10000"/>
                <a:gd name="connsiteX36" fmla="*/ 6639 w 10000"/>
                <a:gd name="connsiteY36" fmla="*/ 8457 h 10000"/>
                <a:gd name="connsiteX37" fmla="*/ 6639 w 10000"/>
                <a:gd name="connsiteY37" fmla="*/ 7994 h 10000"/>
                <a:gd name="connsiteX38" fmla="*/ 6167 w 10000"/>
                <a:gd name="connsiteY38" fmla="*/ 7870 h 10000"/>
                <a:gd name="connsiteX39" fmla="*/ 5722 w 10000"/>
                <a:gd name="connsiteY39" fmla="*/ 8117 h 10000"/>
                <a:gd name="connsiteX40" fmla="*/ 4833 w 10000"/>
                <a:gd name="connsiteY40" fmla="*/ 7654 h 10000"/>
                <a:gd name="connsiteX41" fmla="*/ 4500 w 10000"/>
                <a:gd name="connsiteY41" fmla="*/ 8611 h 10000"/>
                <a:gd name="connsiteX42" fmla="*/ 3861 w 10000"/>
                <a:gd name="connsiteY42" fmla="*/ 8704 h 10000"/>
                <a:gd name="connsiteX43" fmla="*/ 3278 w 10000"/>
                <a:gd name="connsiteY43" fmla="*/ 9537 h 10000"/>
                <a:gd name="connsiteX44" fmla="*/ 3028 w 10000"/>
                <a:gd name="connsiteY44" fmla="*/ 9290 h 10000"/>
                <a:gd name="connsiteX45" fmla="*/ 2472 w 10000"/>
                <a:gd name="connsiteY45" fmla="*/ 9537 h 10000"/>
                <a:gd name="connsiteX46" fmla="*/ 1833 w 10000"/>
                <a:gd name="connsiteY46" fmla="*/ 90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0" h="10000">
                  <a:moveTo>
                    <a:pt x="1833" y="9043"/>
                  </a:moveTo>
                  <a:cubicBezTo>
                    <a:pt x="1569" y="8807"/>
                    <a:pt x="1139" y="8379"/>
                    <a:pt x="889" y="8117"/>
                  </a:cubicBezTo>
                  <a:lnTo>
                    <a:pt x="333" y="7469"/>
                  </a:lnTo>
                  <a:cubicBezTo>
                    <a:pt x="278" y="7160"/>
                    <a:pt x="222" y="6852"/>
                    <a:pt x="167" y="6543"/>
                  </a:cubicBezTo>
                  <a:cubicBezTo>
                    <a:pt x="111" y="6296"/>
                    <a:pt x="56" y="6049"/>
                    <a:pt x="0" y="5802"/>
                  </a:cubicBezTo>
                  <a:lnTo>
                    <a:pt x="750" y="5617"/>
                  </a:lnTo>
                  <a:lnTo>
                    <a:pt x="1667" y="5617"/>
                  </a:lnTo>
                  <a:lnTo>
                    <a:pt x="1833" y="5340"/>
                  </a:lnTo>
                  <a:lnTo>
                    <a:pt x="2500" y="5247"/>
                  </a:lnTo>
                  <a:lnTo>
                    <a:pt x="3250" y="4321"/>
                  </a:lnTo>
                  <a:lnTo>
                    <a:pt x="3583" y="4043"/>
                  </a:lnTo>
                  <a:lnTo>
                    <a:pt x="4250" y="3858"/>
                  </a:lnTo>
                  <a:lnTo>
                    <a:pt x="4750" y="3210"/>
                  </a:lnTo>
                  <a:lnTo>
                    <a:pt x="5583" y="3025"/>
                  </a:lnTo>
                  <a:lnTo>
                    <a:pt x="5583" y="2191"/>
                  </a:lnTo>
                  <a:lnTo>
                    <a:pt x="6000" y="1265"/>
                  </a:lnTo>
                  <a:cubicBezTo>
                    <a:pt x="6056" y="1018"/>
                    <a:pt x="6111" y="772"/>
                    <a:pt x="6167" y="525"/>
                  </a:cubicBezTo>
                  <a:lnTo>
                    <a:pt x="6278" y="0"/>
                  </a:lnTo>
                  <a:lnTo>
                    <a:pt x="7750" y="586"/>
                  </a:lnTo>
                  <a:lnTo>
                    <a:pt x="8056" y="1049"/>
                  </a:lnTo>
                  <a:lnTo>
                    <a:pt x="8861" y="833"/>
                  </a:lnTo>
                  <a:lnTo>
                    <a:pt x="9306" y="957"/>
                  </a:lnTo>
                  <a:lnTo>
                    <a:pt x="9861" y="1543"/>
                  </a:lnTo>
                  <a:cubicBezTo>
                    <a:pt x="9907" y="1965"/>
                    <a:pt x="9954" y="2387"/>
                    <a:pt x="10000" y="2809"/>
                  </a:cubicBezTo>
                  <a:cubicBezTo>
                    <a:pt x="9954" y="2973"/>
                    <a:pt x="9907" y="3138"/>
                    <a:pt x="9861" y="3302"/>
                  </a:cubicBezTo>
                  <a:lnTo>
                    <a:pt x="9528" y="3179"/>
                  </a:lnTo>
                  <a:lnTo>
                    <a:pt x="8611" y="3981"/>
                  </a:lnTo>
                  <a:lnTo>
                    <a:pt x="7056" y="4259"/>
                  </a:lnTo>
                  <a:lnTo>
                    <a:pt x="6639" y="4722"/>
                  </a:lnTo>
                  <a:lnTo>
                    <a:pt x="6917" y="5154"/>
                  </a:lnTo>
                  <a:cubicBezTo>
                    <a:pt x="6963" y="5473"/>
                    <a:pt x="7010" y="5792"/>
                    <a:pt x="7056" y="6111"/>
                  </a:cubicBezTo>
                  <a:lnTo>
                    <a:pt x="7417" y="6265"/>
                  </a:lnTo>
                  <a:lnTo>
                    <a:pt x="8528" y="7654"/>
                  </a:lnTo>
                  <a:cubicBezTo>
                    <a:pt x="8556" y="8282"/>
                    <a:pt x="8583" y="8909"/>
                    <a:pt x="8611" y="9537"/>
                  </a:cubicBezTo>
                  <a:lnTo>
                    <a:pt x="7833" y="10000"/>
                  </a:lnTo>
                  <a:lnTo>
                    <a:pt x="7306" y="9414"/>
                  </a:lnTo>
                  <a:lnTo>
                    <a:pt x="6639" y="8457"/>
                  </a:lnTo>
                  <a:lnTo>
                    <a:pt x="6639" y="7994"/>
                  </a:lnTo>
                  <a:lnTo>
                    <a:pt x="6167" y="7870"/>
                  </a:lnTo>
                  <a:lnTo>
                    <a:pt x="5722" y="8117"/>
                  </a:lnTo>
                  <a:lnTo>
                    <a:pt x="4833" y="7654"/>
                  </a:lnTo>
                  <a:lnTo>
                    <a:pt x="4500" y="8611"/>
                  </a:lnTo>
                  <a:lnTo>
                    <a:pt x="3861" y="8704"/>
                  </a:lnTo>
                  <a:lnTo>
                    <a:pt x="3278" y="9537"/>
                  </a:lnTo>
                  <a:lnTo>
                    <a:pt x="3028" y="9290"/>
                  </a:lnTo>
                  <a:lnTo>
                    <a:pt x="2472" y="9537"/>
                  </a:lnTo>
                  <a:lnTo>
                    <a:pt x="1833" y="9043"/>
                  </a:lnTo>
                  <a:close/>
                </a:path>
              </a:pathLst>
            </a:custGeom>
            <a:grpFill/>
            <a:ln w="6350" cap="flat" cmpd="sng">
              <a:solidFill>
                <a:sysClr val="window" lastClr="FFFFFF"/>
              </a:solidFill>
              <a:prstDash val="solid"/>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smtClean="0">
                <a:ln>
                  <a:noFill/>
                </a:ln>
                <a:solidFill>
                  <a:prstClr val="black"/>
                </a:solidFill>
                <a:effectLst/>
                <a:uLnTx/>
                <a:uFillTx/>
              </a:endParaRPr>
            </a:p>
          </p:txBody>
        </p:sp>
      </p:grpSp>
      <p:cxnSp>
        <p:nvCxnSpPr>
          <p:cNvPr id="49" name="肘形连接符 48"/>
          <p:cNvCxnSpPr/>
          <p:nvPr/>
        </p:nvCxnSpPr>
        <p:spPr>
          <a:xfrm flipV="1">
            <a:off x="5358759" y="2447104"/>
            <a:ext cx="4833595" cy="1150502"/>
          </a:xfrm>
          <a:prstGeom prst="bentConnector3">
            <a:avLst>
              <a:gd name="adj1" fmla="val 9987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5213225" y="3525007"/>
            <a:ext cx="151285" cy="120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603998" y="4287622"/>
            <a:ext cx="151285" cy="120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94087" y="5145887"/>
            <a:ext cx="151285" cy="1208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肘形连接符 58"/>
          <p:cNvCxnSpPr/>
          <p:nvPr/>
        </p:nvCxnSpPr>
        <p:spPr>
          <a:xfrm>
            <a:off x="4751165" y="4329801"/>
            <a:ext cx="3981464" cy="425472"/>
          </a:xfrm>
          <a:prstGeom prst="bentConnector3">
            <a:avLst>
              <a:gd name="adj1" fmla="val 5591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14" idx="7"/>
          </p:cNvCxnSpPr>
          <p:nvPr/>
        </p:nvCxnSpPr>
        <p:spPr>
          <a:xfrm flipV="1">
            <a:off x="4630121" y="4763135"/>
            <a:ext cx="2370923" cy="442036"/>
          </a:xfrm>
          <a:prstGeom prst="bentConnector3">
            <a:avLst>
              <a:gd name="adj1" fmla="val 99086"/>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8700655" y="1648691"/>
            <a:ext cx="2978727" cy="786216"/>
            <a:chOff x="8700655" y="1648691"/>
            <a:chExt cx="2978727" cy="786216"/>
          </a:xfrm>
        </p:grpSpPr>
        <p:sp>
          <p:nvSpPr>
            <p:cNvPr id="56" name="圆角矩形 55"/>
            <p:cNvSpPr/>
            <p:nvPr/>
          </p:nvSpPr>
          <p:spPr>
            <a:xfrm>
              <a:off x="8700655" y="1648691"/>
              <a:ext cx="2978727" cy="7862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9439972" y="1709131"/>
              <a:ext cx="1500091" cy="646331"/>
            </a:xfrm>
            <a:prstGeom prst="rect">
              <a:avLst/>
            </a:prstGeom>
            <a:noFill/>
          </p:spPr>
          <p:txBody>
            <a:bodyPr wrap="none" rtlCol="0">
              <a:spAutoFit/>
            </a:bodyPr>
            <a:lstStyle/>
            <a:p>
              <a:r>
                <a:rPr lang="en-US" altLang="zh-CN" dirty="0" smtClean="0"/>
                <a:t>Add Text Here</a:t>
              </a:r>
            </a:p>
            <a:p>
              <a:r>
                <a:rPr lang="en-US" altLang="zh-CN" dirty="0"/>
                <a:t>Add Text </a:t>
              </a:r>
              <a:r>
                <a:rPr lang="en-US" altLang="zh-CN" dirty="0" smtClean="0"/>
                <a:t>Here</a:t>
              </a:r>
              <a:endParaRPr lang="zh-CN" altLang="en-US" dirty="0"/>
            </a:p>
          </p:txBody>
        </p:sp>
      </p:grpSp>
      <p:grpSp>
        <p:nvGrpSpPr>
          <p:cNvPr id="91" name="组合 90"/>
          <p:cNvGrpSpPr/>
          <p:nvPr/>
        </p:nvGrpSpPr>
        <p:grpSpPr>
          <a:xfrm>
            <a:off x="8732629" y="4395720"/>
            <a:ext cx="2978727" cy="786216"/>
            <a:chOff x="8732629" y="4395720"/>
            <a:chExt cx="2978727" cy="786216"/>
          </a:xfrm>
        </p:grpSpPr>
        <p:sp>
          <p:nvSpPr>
            <p:cNvPr id="76" name="圆角矩形 75"/>
            <p:cNvSpPr/>
            <p:nvPr/>
          </p:nvSpPr>
          <p:spPr>
            <a:xfrm>
              <a:off x="8732629" y="4395720"/>
              <a:ext cx="2978727" cy="7862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9439971" y="4439620"/>
              <a:ext cx="1500091" cy="646331"/>
            </a:xfrm>
            <a:prstGeom prst="rect">
              <a:avLst/>
            </a:prstGeom>
            <a:noFill/>
          </p:spPr>
          <p:txBody>
            <a:bodyPr wrap="none" rtlCol="0">
              <a:spAutoFit/>
            </a:bodyPr>
            <a:lstStyle/>
            <a:p>
              <a:r>
                <a:rPr lang="en-US" altLang="zh-CN" dirty="0" smtClean="0"/>
                <a:t>Add Text Here</a:t>
              </a:r>
            </a:p>
            <a:p>
              <a:r>
                <a:rPr lang="en-US" altLang="zh-CN" dirty="0"/>
                <a:t>Add Text </a:t>
              </a:r>
              <a:r>
                <a:rPr lang="en-US" altLang="zh-CN" dirty="0" smtClean="0"/>
                <a:t>Here</a:t>
              </a:r>
              <a:endParaRPr lang="zh-CN" altLang="en-US" dirty="0"/>
            </a:p>
          </p:txBody>
        </p:sp>
      </p:grpSp>
      <p:sp>
        <p:nvSpPr>
          <p:cNvPr id="101" name="文本框 100"/>
          <p:cNvSpPr txBox="1"/>
          <p:nvPr/>
        </p:nvSpPr>
        <p:spPr>
          <a:xfrm>
            <a:off x="1093917" y="1352801"/>
            <a:ext cx="3126690" cy="707886"/>
          </a:xfrm>
          <a:prstGeom prst="rect">
            <a:avLst/>
          </a:prstGeom>
          <a:noFill/>
        </p:spPr>
        <p:txBody>
          <a:bodyPr wrap="none" rtlCol="0">
            <a:spAutoFit/>
          </a:bodyPr>
          <a:lstStyle/>
          <a:p>
            <a:r>
              <a:rPr lang="en-US" altLang="zh-CN" sz="4000" dirty="0" smtClean="0">
                <a:latin typeface="+mj-lt"/>
              </a:rPr>
              <a:t>Add Title Here</a:t>
            </a:r>
            <a:endParaRPr lang="zh-CN" altLang="en-US" sz="4000" dirty="0">
              <a:latin typeface="+mj-lt"/>
            </a:endParaRPr>
          </a:p>
        </p:txBody>
      </p:sp>
      <p:sp>
        <p:nvSpPr>
          <p:cNvPr id="102" name="燕尾形 101"/>
          <p:cNvSpPr/>
          <p:nvPr/>
        </p:nvSpPr>
        <p:spPr>
          <a:xfrm rot="5400000">
            <a:off x="10019838" y="5975605"/>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燕尾形 102"/>
          <p:cNvSpPr/>
          <p:nvPr/>
        </p:nvSpPr>
        <p:spPr>
          <a:xfrm rot="5400000">
            <a:off x="10019838" y="6238530"/>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04467506"/>
      </p:ext>
    </p:extLst>
  </p:cSld>
  <p:clrMapOvr>
    <a:masterClrMapping/>
  </p:clrMapOvr>
  <p:transition spd="slow" advTm="84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par>
                          <p:cTn id="33" fill="hold">
                            <p:stCondLst>
                              <p:cond delay="2325"/>
                            </p:stCondLst>
                            <p:childTnLst>
                              <p:par>
                                <p:cTn id="34" presetID="41" presetClass="entr" presetSubtype="0" fill="hold" grpId="0" nodeType="afterEffect">
                                  <p:stCondLst>
                                    <p:cond delay="0"/>
                                  </p:stCondLst>
                                  <p:iterate type="lt">
                                    <p:tmPct val="6000"/>
                                  </p:iterate>
                                  <p:childTnLst>
                                    <p:set>
                                      <p:cBhvr>
                                        <p:cTn id="35" dur="1" fill="hold">
                                          <p:stCondLst>
                                            <p:cond delay="0"/>
                                          </p:stCondLst>
                                        </p:cTn>
                                        <p:tgtEl>
                                          <p:spTgt spid="101"/>
                                        </p:tgtEl>
                                        <p:attrNameLst>
                                          <p:attrName>style.visibility</p:attrName>
                                        </p:attrNameLst>
                                      </p:cBhvr>
                                      <p:to>
                                        <p:strVal val="visible"/>
                                      </p:to>
                                    </p:set>
                                    <p:anim calcmode="lin" valueType="num">
                                      <p:cBhvr>
                                        <p:cTn id="36"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1"/>
                                        </p:tgtEl>
                                        <p:attrNameLst>
                                          <p:attrName>ppt_y</p:attrName>
                                        </p:attrNameLst>
                                      </p:cBhvr>
                                      <p:tavLst>
                                        <p:tav tm="0">
                                          <p:val>
                                            <p:strVal val="#ppt_y"/>
                                          </p:val>
                                        </p:tav>
                                        <p:tav tm="100000">
                                          <p:val>
                                            <p:strVal val="#ppt_y"/>
                                          </p:val>
                                        </p:tav>
                                      </p:tavLst>
                                    </p:anim>
                                    <p:anim calcmode="lin" valueType="num">
                                      <p:cBhvr>
                                        <p:cTn id="38"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1"/>
                                        </p:tgtEl>
                                      </p:cBhvr>
                                    </p:animEffect>
                                  </p:childTnLst>
                                </p:cTn>
                              </p:par>
                            </p:childTnLst>
                          </p:cTn>
                        </p:par>
                        <p:par>
                          <p:cTn id="41" fill="hold">
                            <p:stCondLst>
                              <p:cond delay="3155"/>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par>
                          <p:cTn id="45" fill="hold">
                            <p:stCondLst>
                              <p:cond delay="3655"/>
                            </p:stCondLst>
                            <p:childTnLst>
                              <p:par>
                                <p:cTn id="46" presetID="22" presetClass="entr" presetSubtype="8"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left)">
                                      <p:cBhvr>
                                        <p:cTn id="48" dur="500"/>
                                        <p:tgtEl>
                                          <p:spTgt spid="54"/>
                                        </p:tgtEl>
                                      </p:cBhvr>
                                    </p:animEffect>
                                  </p:childTnLst>
                                </p:cTn>
                              </p:par>
                              <p:par>
                                <p:cTn id="49" presetID="22" presetClass="entr" presetSubtype="8"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par>
                          <p:cTn id="52" fill="hold">
                            <p:stCondLst>
                              <p:cond delay="4155"/>
                            </p:stCondLst>
                            <p:childTnLst>
                              <p:par>
                                <p:cTn id="53" presetID="22" presetClass="entr" presetSubtype="8"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left)">
                                      <p:cBhvr>
                                        <p:cTn id="55" dur="500"/>
                                        <p:tgtEl>
                                          <p:spTgt spid="90"/>
                                        </p:tgtEl>
                                      </p:cBhvr>
                                    </p:animEffect>
                                  </p:childTnLst>
                                </p:cTn>
                              </p:par>
                            </p:childTnLst>
                          </p:cTn>
                        </p:par>
                        <p:par>
                          <p:cTn id="56" fill="hold">
                            <p:stCondLst>
                              <p:cond delay="4655"/>
                            </p:stCondLst>
                            <p:childTnLst>
                              <p:par>
                                <p:cTn id="57" presetID="22" presetClass="entr" presetSubtype="8"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par>
                          <p:cTn id="60" fill="hold">
                            <p:stCondLst>
                              <p:cond delay="5155"/>
                            </p:stCondLst>
                            <p:childTnLst>
                              <p:par>
                                <p:cTn id="61" presetID="22" presetClass="entr" presetSubtype="8"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par>
                                <p:cTn id="64" presetID="22" presetClass="entr" presetSubtype="8"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left)">
                                      <p:cBhvr>
                                        <p:cTn id="66" dur="500"/>
                                        <p:tgtEl>
                                          <p:spTgt spid="59"/>
                                        </p:tgtEl>
                                      </p:cBhvr>
                                    </p:animEffect>
                                  </p:childTnLst>
                                </p:cTn>
                              </p:par>
                              <p:par>
                                <p:cTn id="67" presetID="22" presetClass="entr" presetSubtype="8"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left)">
                                      <p:cBhvr>
                                        <p:cTn id="69" dur="500"/>
                                        <p:tgtEl>
                                          <p:spTgt spid="62"/>
                                        </p:tgtEl>
                                      </p:cBhvr>
                                    </p:animEffect>
                                  </p:childTnLst>
                                </p:cTn>
                              </p:par>
                            </p:childTnLst>
                          </p:cTn>
                        </p:par>
                        <p:par>
                          <p:cTn id="70" fill="hold">
                            <p:stCondLst>
                              <p:cond delay="5655"/>
                            </p:stCondLst>
                            <p:childTnLst>
                              <p:par>
                                <p:cTn id="71" presetID="22" presetClass="entr" presetSubtype="8" fill="hold"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left)">
                                      <p:cBhvr>
                                        <p:cTn id="73" dur="500"/>
                                        <p:tgtEl>
                                          <p:spTgt spid="91"/>
                                        </p:tgtEl>
                                      </p:cBhvr>
                                    </p:animEffect>
                                  </p:childTnLst>
                                </p:cTn>
                              </p:par>
                            </p:childTnLst>
                          </p:cTn>
                        </p:par>
                        <p:par>
                          <p:cTn id="74" fill="hold">
                            <p:stCondLst>
                              <p:cond delay="6155"/>
                            </p:stCondLst>
                            <p:childTnLst>
                              <p:par>
                                <p:cTn id="75" presetID="47" presetClass="entr" presetSubtype="0" fill="hold" grpId="0"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1000"/>
                                        <p:tgtEl>
                                          <p:spTgt spid="102"/>
                                        </p:tgtEl>
                                      </p:cBhvr>
                                    </p:animEffect>
                                    <p:anim calcmode="lin" valueType="num">
                                      <p:cBhvr>
                                        <p:cTn id="78" dur="1000" fill="hold"/>
                                        <p:tgtEl>
                                          <p:spTgt spid="102"/>
                                        </p:tgtEl>
                                        <p:attrNameLst>
                                          <p:attrName>ppt_x</p:attrName>
                                        </p:attrNameLst>
                                      </p:cBhvr>
                                      <p:tavLst>
                                        <p:tav tm="0">
                                          <p:val>
                                            <p:strVal val="#ppt_x"/>
                                          </p:val>
                                        </p:tav>
                                        <p:tav tm="100000">
                                          <p:val>
                                            <p:strVal val="#ppt_x"/>
                                          </p:val>
                                        </p:tav>
                                      </p:tavLst>
                                    </p:anim>
                                    <p:anim calcmode="lin" valueType="num">
                                      <p:cBhvr>
                                        <p:cTn id="79" dur="1000" fill="hold"/>
                                        <p:tgtEl>
                                          <p:spTgt spid="10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1000"/>
                                        <p:tgtEl>
                                          <p:spTgt spid="103"/>
                                        </p:tgtEl>
                                      </p:cBhvr>
                                    </p:animEffect>
                                    <p:anim calcmode="lin" valueType="num">
                                      <p:cBhvr>
                                        <p:cTn id="83" dur="1000" fill="hold"/>
                                        <p:tgtEl>
                                          <p:spTgt spid="103"/>
                                        </p:tgtEl>
                                        <p:attrNameLst>
                                          <p:attrName>ppt_x</p:attrName>
                                        </p:attrNameLst>
                                      </p:cBhvr>
                                      <p:tavLst>
                                        <p:tav tm="0">
                                          <p:val>
                                            <p:strVal val="#ppt_x"/>
                                          </p:val>
                                        </p:tav>
                                        <p:tav tm="100000">
                                          <p:val>
                                            <p:strVal val="#ppt_x"/>
                                          </p:val>
                                        </p:tav>
                                      </p:tavLst>
                                    </p:anim>
                                    <p:anim calcmode="lin" valueType="num">
                                      <p:cBhvr>
                                        <p:cTn id="84" dur="1000" fill="hold"/>
                                        <p:tgtEl>
                                          <p:spTgt spid="103"/>
                                        </p:tgtEl>
                                        <p:attrNameLst>
                                          <p:attrName>ppt_y</p:attrName>
                                        </p:attrNameLst>
                                      </p:cBhvr>
                                      <p:tavLst>
                                        <p:tav tm="0">
                                          <p:val>
                                            <p:strVal val="#ppt_y-.1"/>
                                          </p:val>
                                        </p:tav>
                                        <p:tav tm="100000">
                                          <p:val>
                                            <p:strVal val="#ppt_y"/>
                                          </p:val>
                                        </p:tav>
                                      </p:tavLst>
                                    </p:anim>
                                  </p:childTnLst>
                                </p:cTn>
                              </p:par>
                            </p:childTnLst>
                          </p:cTn>
                        </p:par>
                        <p:par>
                          <p:cTn id="85" fill="hold">
                            <p:stCondLst>
                              <p:cond delay="7155"/>
                            </p:stCondLst>
                            <p:childTnLst>
                              <p:par>
                                <p:cTn id="86" presetID="26" presetClass="emph" presetSubtype="0" repeatCount="2000" fill="hold" grpId="1" nodeType="afterEffect">
                                  <p:stCondLst>
                                    <p:cond delay="0"/>
                                  </p:stCondLst>
                                  <p:childTnLst>
                                    <p:animEffect transition="out" filter="fade">
                                      <p:cBhvr>
                                        <p:cTn id="87" dur="500" tmFilter="0, 0; .2, .5; .8, .5; 1, 0"/>
                                        <p:tgtEl>
                                          <p:spTgt spid="102"/>
                                        </p:tgtEl>
                                      </p:cBhvr>
                                    </p:animEffect>
                                    <p:animScale>
                                      <p:cBhvr>
                                        <p:cTn id="88" dur="250" autoRev="1" fill="hold"/>
                                        <p:tgtEl>
                                          <p:spTgt spid="102"/>
                                        </p:tgtEl>
                                      </p:cBhvr>
                                      <p:by x="105000" y="105000"/>
                                    </p:animScale>
                                  </p:childTnLst>
                                </p:cTn>
                              </p:par>
                              <p:par>
                                <p:cTn id="89" presetID="26" presetClass="emph" presetSubtype="0" repeatCount="2000" fill="hold" grpId="1" nodeType="withEffect">
                                  <p:stCondLst>
                                    <p:cond delay="0"/>
                                  </p:stCondLst>
                                  <p:childTnLst>
                                    <p:animEffect transition="out" filter="fade">
                                      <p:cBhvr>
                                        <p:cTn id="90" dur="500" tmFilter="0, 0; .2, .5; .8, .5; 1, 0"/>
                                        <p:tgtEl>
                                          <p:spTgt spid="103"/>
                                        </p:tgtEl>
                                      </p:cBhvr>
                                    </p:animEffect>
                                    <p:animScale>
                                      <p:cBhvr>
                                        <p:cTn id="91" dur="250" autoRev="1" fill="hold"/>
                                        <p:tgtEl>
                                          <p:spTgt spid="1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animBg="1"/>
      <p:bldP spid="11" grpId="0" animBg="1"/>
      <p:bldP spid="12" grpId="0" animBg="1"/>
      <p:bldP spid="54" grpId="0" animBg="1"/>
      <p:bldP spid="57" grpId="0" animBg="1"/>
      <p:bldP spid="58" grpId="0" animBg="1"/>
      <p:bldP spid="101" grpId="0"/>
      <p:bldP spid="102" grpId="0" animBg="1"/>
      <p:bldP spid="102" grpId="1" animBg="1"/>
      <p:bldP spid="103" grpId="0" animBg="1"/>
      <p:bldP spid="10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375232" y="336252"/>
            <a:ext cx="11484258" cy="6327785"/>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等腰三角形 2"/>
          <p:cNvSpPr/>
          <p:nvPr/>
        </p:nvSpPr>
        <p:spPr>
          <a:xfrm>
            <a:off x="4689296" y="2345818"/>
            <a:ext cx="2630785" cy="2294799"/>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4424013" y="2008909"/>
            <a:ext cx="3161350" cy="276805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4171167" y="1662546"/>
            <a:ext cx="3667042" cy="326131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latin typeface="Bradley Hand ITC" panose="03070402050302030203" pitchFamily="66" charset="0"/>
              </a:rPr>
              <a:t>Designed</a:t>
            </a:r>
          </a:p>
          <a:p>
            <a:pPr algn="ctr"/>
            <a:r>
              <a:rPr lang="en-US" altLang="zh-CN" sz="3200" dirty="0" smtClean="0">
                <a:solidFill>
                  <a:schemeClr val="tx1"/>
                </a:solidFill>
                <a:latin typeface="Bradley Hand ITC" panose="03070402050302030203" pitchFamily="66" charset="0"/>
              </a:rPr>
              <a:t>By</a:t>
            </a:r>
          </a:p>
          <a:p>
            <a:pPr algn="ctr"/>
            <a:r>
              <a:rPr lang="en-US" altLang="zh-CN" sz="3200" dirty="0" smtClean="0">
                <a:solidFill>
                  <a:schemeClr val="tx1"/>
                </a:solidFill>
                <a:latin typeface="Bradley Hand ITC" panose="03070402050302030203" pitchFamily="66" charset="0"/>
              </a:rPr>
              <a:t>Gomi</a:t>
            </a:r>
            <a:endParaRPr lang="zh-CN" altLang="en-US" sz="3200" dirty="0">
              <a:solidFill>
                <a:schemeClr val="tx1"/>
              </a:solidFill>
              <a:latin typeface="Bradley Hand ITC" panose="03070402050302030203" pitchFamily="66" charset="0"/>
            </a:endParaRPr>
          </a:p>
        </p:txBody>
      </p:sp>
    </p:spTree>
    <p:extLst>
      <p:ext uri="{BB962C8B-B14F-4D97-AF65-F5344CB8AC3E}">
        <p14:creationId xmlns:p14="http://schemas.microsoft.com/office/powerpoint/2010/main" val="1685465121"/>
      </p:ext>
    </p:extLst>
  </p:cSld>
  <p:clrMapOvr>
    <a:masterClrMapping/>
  </p:clrMapOvr>
  <p:transition spd="slow" advTm="21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1" presetClass="exit" presetSubtype="0" fill="hold" grpId="1" nodeType="withEffect">
                                  <p:stCondLst>
                                    <p:cond delay="50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750"/>
                                  </p:stCondLst>
                                  <p:childTnLst>
                                    <p:set>
                                      <p:cBhvr>
                                        <p:cTn id="23"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7090" y="2162301"/>
            <a:ext cx="3993401" cy="1107996"/>
          </a:xfrm>
          <a:prstGeom prst="rect">
            <a:avLst/>
          </a:prstGeom>
          <a:noFill/>
        </p:spPr>
        <p:txBody>
          <a:bodyPr wrap="none" rtlCol="0">
            <a:spAutoFit/>
          </a:bodyPr>
          <a:lstStyle/>
          <a:p>
            <a:r>
              <a:rPr lang="en-US" altLang="zh-CN" sz="6600" dirty="0" smtClean="0">
                <a:solidFill>
                  <a:schemeClr val="tx1">
                    <a:lumMod val="65000"/>
                    <a:lumOff val="35000"/>
                  </a:schemeClr>
                </a:solidFill>
                <a:latin typeface="GulimChe" panose="020B0609000101010101" pitchFamily="49" charset="-127"/>
                <a:ea typeface="GulimChe" panose="020B0609000101010101" pitchFamily="49" charset="-127"/>
              </a:rPr>
              <a:t>THANK YOU</a:t>
            </a:r>
            <a:endParaRPr lang="zh-CN" altLang="en-US" sz="6600" dirty="0">
              <a:solidFill>
                <a:schemeClr val="tx1">
                  <a:lumMod val="65000"/>
                  <a:lumOff val="35000"/>
                </a:schemeClr>
              </a:solidFill>
              <a:latin typeface="GulimChe" panose="020B0609000101010101" pitchFamily="49" charset="-127"/>
              <a:ea typeface="GulimChe" panose="020B0609000101010101" pitchFamily="49" charset="-127"/>
            </a:endParaRPr>
          </a:p>
        </p:txBody>
      </p:sp>
    </p:spTree>
    <p:extLst>
      <p:ext uri="{BB962C8B-B14F-4D97-AF65-F5344CB8AC3E}">
        <p14:creationId xmlns:p14="http://schemas.microsoft.com/office/powerpoint/2010/main" val="4278389886"/>
      </p:ext>
    </p:extLst>
  </p:cSld>
  <p:clrMapOvr>
    <a:masterClrMapping/>
  </p:clrMapOvr>
  <p:transition spd="slow" advTm="181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7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00347" y="6059134"/>
            <a:ext cx="902811" cy="523220"/>
          </a:xfrm>
          <a:prstGeom prst="rect">
            <a:avLst/>
          </a:prstGeom>
          <a:noFill/>
        </p:spPr>
        <p:txBody>
          <a:bodyPr wrap="none" rtlCol="0">
            <a:spAutoFit/>
          </a:bodyPr>
          <a:lstStyle/>
          <a:p>
            <a:r>
              <a:rPr lang="zh-CN" altLang="en-US" sz="2800" dirty="0" smtClean="0">
                <a:solidFill>
                  <a:schemeClr val="bg1"/>
                </a:solidFill>
                <a:latin typeface="方正姚体" panose="02010601030101010101" pitchFamily="2" charset="-122"/>
                <a:ea typeface="方正姚体" panose="02010601030101010101" pitchFamily="2" charset="-122"/>
              </a:rPr>
              <a:t>原创</a:t>
            </a:r>
            <a:endParaRPr lang="zh-CN" altLang="en-US" sz="2800" dirty="0">
              <a:solidFill>
                <a:schemeClr val="bg1"/>
              </a:solidFill>
              <a:latin typeface="方正姚体" panose="02010601030101010101" pitchFamily="2" charset="-122"/>
              <a:ea typeface="方正姚体"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186" y="4869770"/>
            <a:ext cx="1658256" cy="1450974"/>
          </a:xfrm>
          <a:prstGeom prst="rect">
            <a:avLst/>
          </a:prstGeom>
        </p:spPr>
      </p:pic>
      <p:sp>
        <p:nvSpPr>
          <p:cNvPr id="9" name="文本框 8"/>
          <p:cNvSpPr txBox="1"/>
          <p:nvPr/>
        </p:nvSpPr>
        <p:spPr>
          <a:xfrm>
            <a:off x="6685028" y="1821353"/>
            <a:ext cx="1980029" cy="523220"/>
          </a:xfrm>
          <a:prstGeom prst="rect">
            <a:avLst/>
          </a:prstGeom>
          <a:noFill/>
        </p:spPr>
        <p:txBody>
          <a:bodyPr wrap="none" rtlCol="0">
            <a:spAutoFit/>
          </a:bodyPr>
          <a:lstStyle/>
          <a:p>
            <a:pPr algn="ctr"/>
            <a:r>
              <a:rPr lang="zh-CN" altLang="en-US" sz="2800" dirty="0">
                <a:solidFill>
                  <a:schemeClr val="bg1"/>
                </a:solidFill>
                <a:latin typeface="方正姚体" panose="02010601030101010101" pitchFamily="2" charset="-122"/>
                <a:ea typeface="方正姚体" panose="02010601030101010101" pitchFamily="2" charset="-122"/>
              </a:rPr>
              <a:t>演界</a:t>
            </a:r>
            <a:r>
              <a:rPr lang="zh-CN" altLang="en-US" sz="2800" dirty="0" smtClean="0">
                <a:solidFill>
                  <a:schemeClr val="bg1"/>
                </a:solidFill>
                <a:latin typeface="方正姚体" panose="02010601030101010101" pitchFamily="2" charset="-122"/>
                <a:ea typeface="方正姚体" panose="02010601030101010101" pitchFamily="2" charset="-122"/>
              </a:rPr>
              <a:t>网</a:t>
            </a:r>
            <a:r>
              <a:rPr lang="zh-CN" altLang="en-US" sz="2800" dirty="0">
                <a:solidFill>
                  <a:schemeClr val="bg1"/>
                </a:solidFill>
                <a:latin typeface="方正姚体" panose="02010601030101010101" pitchFamily="2" charset="-122"/>
                <a:ea typeface="方正姚体" panose="02010601030101010101" pitchFamily="2" charset="-122"/>
              </a:rPr>
              <a:t>店铺</a:t>
            </a:r>
            <a:endParaRPr lang="en-US" altLang="zh-CN" sz="2800" dirty="0" smtClean="0">
              <a:solidFill>
                <a:schemeClr val="bg1"/>
              </a:solidFill>
              <a:latin typeface="方正姚体" panose="02010601030101010101" pitchFamily="2" charset="-122"/>
              <a:ea typeface="方正姚体" panose="02010601030101010101" pitchFamily="2" charset="-122"/>
            </a:endParaRPr>
          </a:p>
        </p:txBody>
      </p:sp>
      <p:sp>
        <p:nvSpPr>
          <p:cNvPr id="11" name="文本框 10"/>
          <p:cNvSpPr txBox="1"/>
          <p:nvPr/>
        </p:nvSpPr>
        <p:spPr>
          <a:xfrm>
            <a:off x="4273617" y="316459"/>
            <a:ext cx="3775393" cy="707886"/>
          </a:xfrm>
          <a:prstGeom prst="rect">
            <a:avLst/>
          </a:prstGeom>
          <a:noFill/>
        </p:spPr>
        <p:txBody>
          <a:bodyPr wrap="non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遇见你，多幸运</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442" y="2475378"/>
            <a:ext cx="2131200" cy="2131200"/>
          </a:xfrm>
          <a:prstGeom prst="rect">
            <a:avLst/>
          </a:prstGeom>
          <a:ln>
            <a:noFill/>
          </a:ln>
          <a:effectLst>
            <a:outerShdw blurRad="190500" algn="tl" rotWithShape="0">
              <a:srgbClr val="000000">
                <a:alpha val="70000"/>
              </a:srgbClr>
            </a:outerShdw>
          </a:effec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1111" y="2475379"/>
            <a:ext cx="2131998" cy="2131998"/>
          </a:xfrm>
          <a:prstGeom prst="rect">
            <a:avLst/>
          </a:prstGeom>
          <a:ln>
            <a:noFill/>
          </a:ln>
          <a:effectLst>
            <a:outerShdw blurRad="190500" algn="tl" rotWithShape="0">
              <a:srgbClr val="000000">
                <a:alpha val="70000"/>
              </a:srgbClr>
            </a:outerShdw>
          </a:effectLst>
        </p:spPr>
      </p:pic>
      <p:sp>
        <p:nvSpPr>
          <p:cNvPr id="14" name="文本框 13"/>
          <p:cNvSpPr txBox="1"/>
          <p:nvPr/>
        </p:nvSpPr>
        <p:spPr>
          <a:xfrm>
            <a:off x="3896631" y="1821353"/>
            <a:ext cx="1620957" cy="523220"/>
          </a:xfrm>
          <a:prstGeom prst="rect">
            <a:avLst/>
          </a:prstGeom>
          <a:noFill/>
        </p:spPr>
        <p:txBody>
          <a:bodyPr wrap="none" rtlCol="0">
            <a:spAutoFit/>
          </a:bodyPr>
          <a:lstStyle/>
          <a:p>
            <a:pPr algn="ctr"/>
            <a:r>
              <a:rPr lang="zh-CN" altLang="en-US" sz="2800" dirty="0" smtClean="0">
                <a:solidFill>
                  <a:schemeClr val="bg1"/>
                </a:solidFill>
                <a:latin typeface="方正姚体" panose="02010601030101010101" pitchFamily="2" charset="-122"/>
                <a:ea typeface="方正姚体" panose="02010601030101010101" pitchFamily="2" charset="-122"/>
              </a:rPr>
              <a:t>关注微博</a:t>
            </a:r>
            <a:endParaRPr lang="en-US" altLang="zh-CN" sz="2800" dirty="0" smtClean="0">
              <a:solidFill>
                <a:schemeClr val="bg1"/>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892314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72314" y="580018"/>
            <a:ext cx="5283200" cy="825500"/>
          </a:xfrm>
          <a:prstGeom prst="rect">
            <a:avLst/>
          </a:prstGeom>
        </p:spPr>
      </p:pic>
      <p:sp>
        <p:nvSpPr>
          <p:cNvPr id="3" name="文本框 2"/>
          <p:cNvSpPr txBox="1"/>
          <p:nvPr/>
        </p:nvSpPr>
        <p:spPr>
          <a:xfrm>
            <a:off x="1372529" y="2454508"/>
            <a:ext cx="8876371" cy="2862322"/>
          </a:xfrm>
          <a:prstGeom prst="rect">
            <a:avLst/>
          </a:prstGeom>
          <a:noFill/>
        </p:spPr>
        <p:txBody>
          <a:bodyPr wrap="square" rtlCol="0">
            <a:spAutoFit/>
          </a:bodyPr>
          <a:lstStyle/>
          <a:p>
            <a:r>
              <a:rPr kumimoji="1" lang="zh-CN" altLang="en-US" dirty="0" smtClean="0"/>
              <a:t>         时代背景： 为</a:t>
            </a:r>
            <a:r>
              <a:rPr lang="zh-CN" altLang="en-US" dirty="0" smtClean="0"/>
              <a:t>适应</a:t>
            </a:r>
            <a:r>
              <a:rPr lang="zh-CN" altLang="en-US" dirty="0"/>
              <a:t>我国现代工程事业发展对工程管理人才的迫切需求，完善工程管理人才培养体系，创新工程管理人才培养模式，提高我国工程管理的人才质量。工程管理硕士研究生的培养注重向学生提供对核心管理领域知识的理解</a:t>
            </a:r>
            <a:r>
              <a:rPr lang="zh-CN" altLang="en-US" dirty="0" smtClean="0"/>
              <a:t>能力。</a:t>
            </a:r>
            <a:endParaRPr lang="en-US" altLang="zh-CN" dirty="0" smtClean="0"/>
          </a:p>
          <a:p>
            <a:r>
              <a:rPr lang="zh-CN" altLang="en-US" dirty="0"/>
              <a:t> </a:t>
            </a:r>
            <a:r>
              <a:rPr lang="zh-CN" altLang="en-US" dirty="0" smtClean="0"/>
              <a:t>        </a:t>
            </a:r>
            <a:endParaRPr lang="en-US" altLang="zh-CN" dirty="0" smtClean="0"/>
          </a:p>
          <a:p>
            <a:r>
              <a:rPr kumimoji="1" lang="zh-CN" altLang="en-US" dirty="0" smtClean="0"/>
              <a:t>         清华大学</a:t>
            </a:r>
            <a:r>
              <a:rPr kumimoji="1" lang="zh-CN" altLang="en-US" dirty="0"/>
              <a:t>工程管理硕士（</a:t>
            </a:r>
            <a:r>
              <a:rPr kumimoji="1" lang="en-US" altLang="zh-CN" dirty="0"/>
              <a:t>MEM</a:t>
            </a:r>
            <a:r>
              <a:rPr kumimoji="1" lang="zh-CN" altLang="en-US" dirty="0" smtClean="0"/>
              <a:t>）集中了优质的教育资源，致力于培养</a:t>
            </a:r>
            <a:r>
              <a:rPr lang="zh-CN" altLang="en-US" dirty="0"/>
              <a:t>国家重点行业和新兴产业的骨干人才，充分发挥清华大学的工科商科优势、产业服务平台和国际合作资源，围绕国家战略需求，开展理论联系实际的各种形式的教学活动，重在培养应用能力和职业胜任力，拓展行业视野和培养行业领导力素养</a:t>
            </a:r>
            <a:r>
              <a:rPr lang="zh-CN" altLang="en-US" dirty="0" smtClean="0"/>
              <a:t>。</a:t>
            </a:r>
            <a:endParaRPr lang="en-US" altLang="zh-CN" dirty="0" smtClean="0"/>
          </a:p>
          <a:p>
            <a:endParaRPr kumimoji="1" lang="en-US" altLang="zh-CN" dirty="0"/>
          </a:p>
          <a:p>
            <a:r>
              <a:rPr kumimoji="1" lang="zh-CN" altLang="en-US" dirty="0" smtClean="0"/>
              <a:t>        </a:t>
            </a:r>
            <a:endParaRPr kumimoji="1" lang="zh-CN" altLang="en-US" dirty="0"/>
          </a:p>
        </p:txBody>
      </p:sp>
    </p:spTree>
    <p:extLst>
      <p:ext uri="{BB962C8B-B14F-4D97-AF65-F5344CB8AC3E}">
        <p14:creationId xmlns:p14="http://schemas.microsoft.com/office/powerpoint/2010/main" val="92173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92500" y="514350"/>
            <a:ext cx="4622800" cy="698500"/>
          </a:xfrm>
          <a:prstGeom prst="rect">
            <a:avLst/>
          </a:prstGeom>
        </p:spPr>
      </p:pic>
      <p:sp>
        <p:nvSpPr>
          <p:cNvPr id="3" name="文本框 2"/>
          <p:cNvSpPr txBox="1"/>
          <p:nvPr/>
        </p:nvSpPr>
        <p:spPr>
          <a:xfrm>
            <a:off x="927100" y="1701800"/>
            <a:ext cx="10134600" cy="3970318"/>
          </a:xfrm>
          <a:prstGeom prst="rect">
            <a:avLst/>
          </a:prstGeom>
          <a:noFill/>
        </p:spPr>
        <p:txBody>
          <a:bodyPr wrap="square" rtlCol="0">
            <a:spAutoFit/>
          </a:bodyPr>
          <a:lstStyle/>
          <a:p>
            <a:r>
              <a:rPr kumimoji="1" lang="zh-CN" altLang="en-US" dirty="0" smtClean="0"/>
              <a:t>         清华大学入学导引课程“跨学科系统集成挑战（</a:t>
            </a:r>
            <a:r>
              <a:rPr kumimoji="1" lang="en-US" altLang="zh-CN" dirty="0" smtClean="0"/>
              <a:t>XLP</a:t>
            </a:r>
            <a:r>
              <a:rPr kumimoji="1" lang="zh-CN" altLang="en-US" dirty="0" smtClean="0"/>
              <a:t>）”利用最先进的治学理念，形式上通过分组合弄协作的模式，形成若干个小集合，最大限度的发挥整体优势；内容上通过“两个工具、一个逻辑、两种制度”的组合方法，运用协同工具，先进的逻辑模式，以及社群画布和合弄制两种制度达成人与人之间的沟通、协调以及配合，最终形成闭环回路，最终目标是实现团队协作效用最大化，以锻炼成员项目管理能力。</a:t>
            </a:r>
            <a:endParaRPr kumimoji="1" lang="en-US" altLang="zh-CN" dirty="0" smtClean="0"/>
          </a:p>
          <a:p>
            <a:endParaRPr kumimoji="1" lang="en-US" altLang="zh-CN" dirty="0"/>
          </a:p>
          <a:p>
            <a:r>
              <a:rPr kumimoji="1" lang="zh-CN" altLang="en-US" dirty="0" smtClean="0"/>
              <a:t>         作为清华大学</a:t>
            </a:r>
            <a:r>
              <a:rPr kumimoji="1" lang="en-US" altLang="zh-CN" dirty="0" smtClean="0"/>
              <a:t>2017</a:t>
            </a:r>
            <a:r>
              <a:rPr kumimoji="1" lang="zh-CN" altLang="en-US" dirty="0" smtClean="0"/>
              <a:t>级</a:t>
            </a:r>
            <a:r>
              <a:rPr kumimoji="1" lang="en-US" altLang="zh-CN" dirty="0" smtClean="0"/>
              <a:t>MEM</a:t>
            </a:r>
            <a:r>
              <a:rPr kumimoji="1" lang="zh-CN" altLang="en-US" dirty="0" smtClean="0"/>
              <a:t>工程管理硕士，将通过本次挑战的训练，来彻底革新个人思维模式，</a:t>
            </a:r>
            <a:r>
              <a:rPr kumimoji="1" lang="zh-CN" altLang="en-US" dirty="0"/>
              <a:t>运用科学的项目</a:t>
            </a:r>
            <a:r>
              <a:rPr kumimoji="1" lang="zh-CN" altLang="en-US" dirty="0" smtClean="0"/>
              <a:t>管理方法，找到解决问题的最佳路径，不断提升性价比。所达到的效用可细分为以下几个方面：       </a:t>
            </a:r>
            <a:endParaRPr kumimoji="1" lang="en-US" altLang="zh-CN" dirty="0" smtClean="0"/>
          </a:p>
          <a:p>
            <a:r>
              <a:rPr kumimoji="1" lang="zh-CN" altLang="en-US" dirty="0"/>
              <a:t> </a:t>
            </a:r>
            <a:r>
              <a:rPr kumimoji="1" lang="zh-CN" altLang="en-US" dirty="0" smtClean="0"/>
              <a:t>       一、</a:t>
            </a:r>
            <a:r>
              <a:rPr lang="zh-CN" altLang="zh-CN" dirty="0"/>
              <a:t>使</a:t>
            </a:r>
            <a:r>
              <a:rPr lang="zh-CN" altLang="zh-CN" dirty="0" smtClean="0"/>
              <a:t>团队</a:t>
            </a:r>
            <a:r>
              <a:rPr lang="zh-CN" altLang="en-US" dirty="0" smtClean="0"/>
              <a:t>能够</a:t>
            </a:r>
            <a:r>
              <a:rPr lang="zh-CN" altLang="zh-CN" dirty="0" smtClean="0"/>
              <a:t>团结</a:t>
            </a:r>
            <a:r>
              <a:rPr lang="zh-CN" altLang="zh-CN" dirty="0"/>
              <a:t>协作，万众</a:t>
            </a:r>
            <a:r>
              <a:rPr lang="zh-CN" altLang="zh-CN" dirty="0" smtClean="0"/>
              <a:t>一心</a:t>
            </a:r>
            <a:endParaRPr lang="en-US" altLang="zh-CN" dirty="0" smtClean="0"/>
          </a:p>
          <a:p>
            <a:r>
              <a:rPr kumimoji="1" lang="zh-CN" altLang="en-US" dirty="0"/>
              <a:t> </a:t>
            </a:r>
            <a:r>
              <a:rPr kumimoji="1" lang="zh-CN" altLang="en-US" dirty="0" smtClean="0"/>
              <a:t>       二、</a:t>
            </a:r>
            <a:r>
              <a:rPr lang="zh-CN" altLang="en-US" dirty="0" smtClean="0"/>
              <a:t>致力于</a:t>
            </a:r>
            <a:r>
              <a:rPr lang="zh-CN" altLang="zh-CN" dirty="0" smtClean="0"/>
              <a:t>实现</a:t>
            </a:r>
            <a:r>
              <a:rPr lang="zh-CN" altLang="zh-CN" dirty="0"/>
              <a:t>团队整体执行能力强、工作高效的</a:t>
            </a:r>
            <a:r>
              <a:rPr lang="zh-CN" altLang="zh-CN" dirty="0" smtClean="0"/>
              <a:t>目标</a:t>
            </a:r>
            <a:endParaRPr lang="en-US" altLang="zh-CN" dirty="0" smtClean="0"/>
          </a:p>
          <a:p>
            <a:r>
              <a:rPr kumimoji="1" lang="zh-CN" altLang="en-US" dirty="0"/>
              <a:t> </a:t>
            </a:r>
            <a:r>
              <a:rPr kumimoji="1" lang="zh-CN" altLang="en-US" dirty="0" smtClean="0"/>
              <a:t>       三、</a:t>
            </a:r>
            <a:r>
              <a:rPr lang="zh-CN" altLang="en-US" dirty="0" smtClean="0"/>
              <a:t>慎独，自行思考解决问题；协同，</a:t>
            </a:r>
            <a:r>
              <a:rPr lang="en-US" altLang="zh-CN" dirty="0" smtClean="0"/>
              <a:t>1+1</a:t>
            </a:r>
            <a:r>
              <a:rPr lang="zh-CN" altLang="en-US" dirty="0" smtClean="0"/>
              <a:t>大于</a:t>
            </a:r>
            <a:r>
              <a:rPr lang="en-US" altLang="zh-CN" dirty="0" smtClean="0"/>
              <a:t>2</a:t>
            </a:r>
          </a:p>
          <a:p>
            <a:r>
              <a:rPr kumimoji="1" lang="zh-CN" altLang="en-US" dirty="0" smtClean="0"/>
              <a:t>        四、</a:t>
            </a:r>
            <a:r>
              <a:rPr lang="zh-CN" altLang="zh-CN" dirty="0" smtClean="0"/>
              <a:t>发挥个人所长，使团队效用最大化，并能通过团队</a:t>
            </a:r>
            <a:r>
              <a:rPr lang="zh-CN" altLang="en-US" dirty="0" smtClean="0"/>
              <a:t>协作</a:t>
            </a:r>
            <a:r>
              <a:rPr lang="zh-CN" altLang="zh-CN" dirty="0" smtClean="0"/>
              <a:t>机制弥补短板</a:t>
            </a:r>
            <a:endParaRPr lang="en-US" altLang="zh-CN" dirty="0" smtClean="0"/>
          </a:p>
          <a:p>
            <a:r>
              <a:rPr lang="zh-CN" altLang="en-US" dirty="0"/>
              <a:t> </a:t>
            </a:r>
            <a:r>
              <a:rPr lang="zh-CN" altLang="en-US" dirty="0" smtClean="0"/>
              <a:t>       五、将</a:t>
            </a:r>
            <a:r>
              <a:rPr lang="en-US" altLang="zh-CN" dirty="0" smtClean="0"/>
              <a:t>XLP</a:t>
            </a:r>
            <a:r>
              <a:rPr lang="zh-CN" altLang="en-US" dirty="0" smtClean="0"/>
              <a:t>挑战学习主观思维模式和客观方法途径合理运用到项目管理工作实践中</a:t>
            </a:r>
            <a:endParaRPr lang="en-US" altLang="zh-CN" dirty="0" smtClean="0"/>
          </a:p>
        </p:txBody>
      </p:sp>
    </p:spTree>
    <p:extLst>
      <p:ext uri="{BB962C8B-B14F-4D97-AF65-F5344CB8AC3E}">
        <p14:creationId xmlns:p14="http://schemas.microsoft.com/office/powerpoint/2010/main" val="52311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87750" y="673100"/>
            <a:ext cx="4610100" cy="685800"/>
          </a:xfrm>
          <a:prstGeom prst="rect">
            <a:avLst/>
          </a:prstGeom>
        </p:spPr>
      </p:pic>
      <p:sp>
        <p:nvSpPr>
          <p:cNvPr id="3" name="文本框 2"/>
          <p:cNvSpPr txBox="1"/>
          <p:nvPr/>
        </p:nvSpPr>
        <p:spPr>
          <a:xfrm>
            <a:off x="1980692" y="2092960"/>
            <a:ext cx="10439400" cy="3139321"/>
          </a:xfrm>
          <a:prstGeom prst="rect">
            <a:avLst/>
          </a:prstGeom>
          <a:noFill/>
        </p:spPr>
        <p:txBody>
          <a:bodyPr wrap="square" rtlCol="0">
            <a:spAutoFit/>
          </a:bodyPr>
          <a:lstStyle/>
          <a:p>
            <a:r>
              <a:rPr kumimoji="1" lang="zh-CN" altLang="en-US" dirty="0" smtClean="0"/>
              <a:t>一、认识自己</a:t>
            </a:r>
            <a:endParaRPr kumimoji="1" lang="en-US" altLang="zh-CN" dirty="0" smtClean="0"/>
          </a:p>
          <a:p>
            <a:pPr marL="285750" indent="-285750">
              <a:buFont typeface="Arial" charset="0"/>
              <a:buChar char="•"/>
            </a:pPr>
            <a:r>
              <a:rPr kumimoji="1" lang="zh-CN" altLang="en-US" dirty="0" smtClean="0"/>
              <a:t>个人简历</a:t>
            </a:r>
            <a:endParaRPr kumimoji="1" lang="en-US" altLang="zh-CN" dirty="0" smtClean="0"/>
          </a:p>
          <a:p>
            <a:pPr marL="285750" indent="-285750">
              <a:buFont typeface="Arial" charset="0"/>
              <a:buChar char="•"/>
            </a:pPr>
            <a:r>
              <a:rPr kumimoji="1" lang="zh-CN" altLang="en-US" dirty="0" smtClean="0"/>
              <a:t>课间互动</a:t>
            </a:r>
            <a:endParaRPr kumimoji="1" lang="en-US" altLang="zh-CN" dirty="0" smtClean="0"/>
          </a:p>
          <a:p>
            <a:pPr marL="285750" indent="-285750">
              <a:buFont typeface="Arial" charset="0"/>
              <a:buChar char="•"/>
            </a:pPr>
            <a:r>
              <a:rPr kumimoji="1" lang="en-US" altLang="zh-CN" dirty="0" smtClean="0"/>
              <a:t>Standout</a:t>
            </a:r>
          </a:p>
          <a:p>
            <a:r>
              <a:rPr kumimoji="1" lang="zh-CN" altLang="en-US" dirty="0" smtClean="0"/>
              <a:t>二、认识清华</a:t>
            </a:r>
            <a:endParaRPr kumimoji="1" lang="en-US" altLang="zh-CN" dirty="0" smtClean="0"/>
          </a:p>
          <a:p>
            <a:pPr marL="285750" indent="-285750">
              <a:buFont typeface="Arial" charset="0"/>
              <a:buChar char="•"/>
            </a:pPr>
            <a:r>
              <a:rPr kumimoji="1" lang="zh-CN" altLang="en-US" dirty="0" smtClean="0"/>
              <a:t>导师导引</a:t>
            </a:r>
            <a:endParaRPr kumimoji="1" lang="en-US" altLang="zh-CN" dirty="0" smtClean="0"/>
          </a:p>
          <a:p>
            <a:pPr marL="285750" indent="-285750">
              <a:buFont typeface="Arial" charset="0"/>
              <a:buChar char="•"/>
            </a:pPr>
            <a:r>
              <a:rPr kumimoji="1" lang="zh-CN" altLang="en-US" dirty="0" smtClean="0"/>
              <a:t>图书馆</a:t>
            </a:r>
            <a:endParaRPr kumimoji="1" lang="en-US" altLang="zh-CN" dirty="0" smtClean="0"/>
          </a:p>
          <a:p>
            <a:pPr marL="285750" indent="-285750">
              <a:buFont typeface="Arial" charset="0"/>
              <a:buChar char="•"/>
            </a:pPr>
            <a:r>
              <a:rPr kumimoji="1" lang="zh-CN" altLang="en-US" dirty="0" smtClean="0"/>
              <a:t>社团</a:t>
            </a:r>
            <a:endParaRPr kumimoji="1" lang="en-US" altLang="zh-CN" dirty="0" smtClean="0"/>
          </a:p>
          <a:p>
            <a:pPr marL="285750" indent="-285750">
              <a:buFont typeface="Arial" charset="0"/>
              <a:buChar char="•"/>
            </a:pPr>
            <a:r>
              <a:rPr kumimoji="1" lang="zh-CN" altLang="en-US" dirty="0" smtClean="0"/>
              <a:t>实验室</a:t>
            </a:r>
            <a:endParaRPr kumimoji="1" lang="en-US" altLang="zh-CN" dirty="0" smtClean="0"/>
          </a:p>
          <a:p>
            <a:r>
              <a:rPr kumimoji="1" lang="zh-CN" altLang="en-US" dirty="0" smtClean="0"/>
              <a:t>三、清华与“我”（我们）</a:t>
            </a:r>
            <a:endParaRPr kumimoji="1" lang="en-US" altLang="zh-CN" dirty="0" smtClean="0"/>
          </a:p>
          <a:p>
            <a:pPr marL="285750" indent="-285750">
              <a:buFont typeface="Arial" charset="0"/>
              <a:buChar char="•"/>
            </a:pPr>
            <a:r>
              <a:rPr kumimoji="1" lang="zh-CN" altLang="en-US" dirty="0" smtClean="0"/>
              <a:t>完成挑战</a:t>
            </a:r>
            <a:endParaRPr kumimoji="1" lang="en-US" altLang="zh-CN" dirty="0" smtClean="0"/>
          </a:p>
        </p:txBody>
      </p:sp>
    </p:spTree>
    <p:extLst>
      <p:ext uri="{BB962C8B-B14F-4D97-AF65-F5344CB8AC3E}">
        <p14:creationId xmlns:p14="http://schemas.microsoft.com/office/powerpoint/2010/main" val="101559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28390" y="725170"/>
            <a:ext cx="4813300" cy="774700"/>
          </a:xfrm>
          <a:prstGeom prst="rect">
            <a:avLst/>
          </a:prstGeom>
        </p:spPr>
      </p:pic>
      <p:sp>
        <p:nvSpPr>
          <p:cNvPr id="3" name="文本框 2"/>
          <p:cNvSpPr txBox="1"/>
          <p:nvPr/>
        </p:nvSpPr>
        <p:spPr>
          <a:xfrm>
            <a:off x="1962912" y="2023872"/>
            <a:ext cx="7717536" cy="646331"/>
          </a:xfrm>
          <a:prstGeom prst="rect">
            <a:avLst/>
          </a:prstGeom>
          <a:noFill/>
        </p:spPr>
        <p:txBody>
          <a:bodyPr wrap="square" rtlCol="0">
            <a:spAutoFit/>
          </a:bodyPr>
          <a:lstStyle/>
          <a:p>
            <a:r>
              <a:rPr kumimoji="1" lang="zh-CN" altLang="en-US" dirty="0" smtClean="0"/>
              <a:t>        通过制定本手册，后续将通过团队协同的模式不断迭代</a:t>
            </a:r>
            <a:r>
              <a:rPr kumimoji="1" lang="zh-CN" altLang="en-US" smtClean="0"/>
              <a:t>修订，最终形成</a:t>
            </a:r>
            <a:r>
              <a:rPr kumimoji="1" lang="zh-CN" altLang="en-US" dirty="0" smtClean="0"/>
              <a:t>标准体系模版，为未来的</a:t>
            </a:r>
            <a:r>
              <a:rPr kumimoji="1" lang="en-US" altLang="zh-CN" dirty="0" smtClean="0"/>
              <a:t>XLP</a:t>
            </a:r>
            <a:r>
              <a:rPr kumimoji="1" lang="zh-CN" altLang="en-US" dirty="0" smtClean="0"/>
              <a:t>班级管理提供指导意义。</a:t>
            </a:r>
            <a:endParaRPr kumimoji="1" lang="zh-CN" altLang="en-US" dirty="0"/>
          </a:p>
        </p:txBody>
      </p:sp>
    </p:spTree>
    <p:extLst>
      <p:ext uri="{BB962C8B-B14F-4D97-AF65-F5344CB8AC3E}">
        <p14:creationId xmlns:p14="http://schemas.microsoft.com/office/powerpoint/2010/main" val="92228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48" name="平行四边形 147"/>
          <p:cNvSpPr/>
          <p:nvPr/>
        </p:nvSpPr>
        <p:spPr>
          <a:xfrm>
            <a:off x="3678844" y="902114"/>
            <a:ext cx="7619577"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5517" y="0"/>
            <a:ext cx="2864578" cy="6289964"/>
          </a:xfrm>
          <a:prstGeom prst="rect">
            <a:avLst/>
          </a:prstGeom>
          <a:solidFill>
            <a:schemeClr val="accent4">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椭圆 121"/>
          <p:cNvSpPr/>
          <p:nvPr/>
        </p:nvSpPr>
        <p:spPr>
          <a:xfrm>
            <a:off x="1377045" y="3106614"/>
            <a:ext cx="921527" cy="888442"/>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 name="椭圆 122"/>
          <p:cNvSpPr/>
          <p:nvPr/>
        </p:nvSpPr>
        <p:spPr>
          <a:xfrm>
            <a:off x="1220043" y="2958244"/>
            <a:ext cx="1235529" cy="11851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63041" y="2809874"/>
            <a:ext cx="1549531" cy="14819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smtClean="0">
                <a:solidFill>
                  <a:schemeClr val="tx1"/>
                </a:solidFill>
                <a:latin typeface="Bradley Hand ITC" panose="03070402050302030203" pitchFamily="66" charset="0"/>
              </a:rPr>
              <a:t>1</a:t>
            </a:r>
            <a:endParaRPr lang="zh-CN" altLang="en-US" sz="6600" dirty="0">
              <a:solidFill>
                <a:schemeClr val="tx1"/>
              </a:solidFill>
              <a:latin typeface="Bradley Hand ITC" panose="03070402050302030203" pitchFamily="66" charset="0"/>
            </a:endParaRPr>
          </a:p>
        </p:txBody>
      </p:sp>
      <p:sp>
        <p:nvSpPr>
          <p:cNvPr id="125" name="椭圆 124"/>
          <p:cNvSpPr/>
          <p:nvPr/>
        </p:nvSpPr>
        <p:spPr>
          <a:xfrm>
            <a:off x="1328176" y="3037542"/>
            <a:ext cx="1036863" cy="1034175"/>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3200" dirty="0">
                <a:latin typeface="Bradley Hand ITC" panose="03070402050302030203" pitchFamily="66" charset="0"/>
              </a:rPr>
              <a:t>0</a:t>
            </a:r>
            <a:endParaRPr lang="zh-CN" altLang="en-US" sz="3200" dirty="0">
              <a:latin typeface="Bradley Hand ITC" panose="03070402050302030203" pitchFamily="66" charset="0"/>
            </a:endParaRPr>
          </a:p>
        </p:txBody>
      </p:sp>
      <p:sp>
        <p:nvSpPr>
          <p:cNvPr id="130" name="等腰三角形 129"/>
          <p:cNvSpPr/>
          <p:nvPr/>
        </p:nvSpPr>
        <p:spPr>
          <a:xfrm>
            <a:off x="4429840" y="2012749"/>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等腰三角形 130"/>
          <p:cNvSpPr/>
          <p:nvPr/>
        </p:nvSpPr>
        <p:spPr>
          <a:xfrm rot="3579548">
            <a:off x="7417696" y="1243389"/>
            <a:ext cx="3546764"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3" name="图片 132"/>
          <p:cNvPicPr>
            <a:picLocks noChangeAspect="1"/>
          </p:cNvPicPr>
          <p:nvPr/>
        </p:nvPicPr>
        <p:blipFill>
          <a:blip r:embed="rId3"/>
          <a:stretch>
            <a:fillRect/>
          </a:stretch>
        </p:blipFill>
        <p:spPr>
          <a:xfrm>
            <a:off x="5680850" y="3158327"/>
            <a:ext cx="1107282" cy="1186890"/>
          </a:xfrm>
          <a:prstGeom prst="rect">
            <a:avLst/>
          </a:prstGeom>
        </p:spPr>
      </p:pic>
      <p:cxnSp>
        <p:nvCxnSpPr>
          <p:cNvPr id="140" name="直接连接符 139"/>
          <p:cNvCxnSpPr>
            <a:stCxn id="131" idx="3"/>
            <a:endCxn id="130" idx="5"/>
          </p:cNvCxnSpPr>
          <p:nvPr/>
        </p:nvCxnSpPr>
        <p:spPr>
          <a:xfrm flipH="1" flipV="1">
            <a:off x="7089913" y="3550834"/>
            <a:ext cx="773743" cy="7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7713540" y="2282200"/>
            <a:ext cx="2028119" cy="523220"/>
          </a:xfrm>
          <a:prstGeom prst="rect">
            <a:avLst/>
          </a:prstGeom>
          <a:noFill/>
        </p:spPr>
        <p:txBody>
          <a:bodyPr wrap="none" rtlCol="0">
            <a:spAutoFit/>
          </a:bodyPr>
          <a:lstStyle/>
          <a:p>
            <a:r>
              <a:rPr lang="en-US" altLang="zh-CN" sz="2800" b="1" dirty="0" smtClean="0">
                <a:latin typeface="Bradley Hand ITC" panose="03070402050302030203" pitchFamily="66" charset="0"/>
              </a:rPr>
              <a:t>Who We Are</a:t>
            </a:r>
            <a:endParaRPr lang="zh-CN" altLang="en-US" sz="2800" b="1" dirty="0">
              <a:latin typeface="Bradley Hand ITC" panose="03070402050302030203" pitchFamily="66" charset="0"/>
            </a:endParaRPr>
          </a:p>
        </p:txBody>
      </p:sp>
      <p:sp>
        <p:nvSpPr>
          <p:cNvPr id="149" name="文本框 148"/>
          <p:cNvSpPr txBox="1"/>
          <p:nvPr/>
        </p:nvSpPr>
        <p:spPr>
          <a:xfrm>
            <a:off x="1307230" y="1551084"/>
            <a:ext cx="1045479" cy="461665"/>
          </a:xfrm>
          <a:prstGeom prst="rect">
            <a:avLst/>
          </a:prstGeom>
          <a:noFill/>
        </p:spPr>
        <p:txBody>
          <a:bodyPr wrap="none" rtlCol="0">
            <a:spAutoFit/>
          </a:bodyPr>
          <a:lstStyle/>
          <a:p>
            <a:r>
              <a:rPr lang="en-US" altLang="zh-CN" sz="2400" b="1" dirty="0" smtClean="0">
                <a:latin typeface="Gulim" panose="020B0600000101010101" pitchFamily="34" charset="-127"/>
                <a:ea typeface="Gulim" panose="020B0600000101010101" pitchFamily="34" charset="-127"/>
              </a:rPr>
              <a:t>LOGO</a:t>
            </a:r>
            <a:endParaRPr lang="zh-CN" altLang="en-US" sz="2400" b="1" dirty="0">
              <a:latin typeface="Gulim" panose="020B0600000101010101" pitchFamily="34" charset="-127"/>
              <a:ea typeface="Gulim" panose="020B0600000101010101" pitchFamily="34" charset="-127"/>
            </a:endParaRPr>
          </a:p>
        </p:txBody>
      </p:sp>
      <p:sp>
        <p:nvSpPr>
          <p:cNvPr id="150" name="文本框 149"/>
          <p:cNvSpPr txBox="1"/>
          <p:nvPr/>
        </p:nvSpPr>
        <p:spPr>
          <a:xfrm>
            <a:off x="8111885" y="2933378"/>
            <a:ext cx="1231427" cy="400110"/>
          </a:xfrm>
          <a:prstGeom prst="rect">
            <a:avLst/>
          </a:prstGeom>
          <a:noFill/>
        </p:spPr>
        <p:txBody>
          <a:bodyPr wrap="none" rtlCol="0">
            <a:spAutoFit/>
          </a:bodyPr>
          <a:lstStyle/>
          <a:p>
            <a:r>
              <a:rPr lang="en-US" altLang="zh-CN" sz="2000" b="1" dirty="0">
                <a:latin typeface="Bradley Hand ITC" panose="03070402050302030203" pitchFamily="66" charset="0"/>
              </a:rPr>
              <a:t>C</a:t>
            </a:r>
            <a:r>
              <a:rPr lang="en-US" altLang="zh-CN" sz="2000" b="1" dirty="0" smtClean="0">
                <a:latin typeface="Bradley Hand ITC" panose="03070402050302030203" pitchFamily="66" charset="0"/>
              </a:rPr>
              <a:t>ompany</a:t>
            </a:r>
            <a:endParaRPr lang="zh-CN" altLang="en-US" sz="2000" b="1" dirty="0">
              <a:latin typeface="Bradley Hand ITC" panose="03070402050302030203" pitchFamily="66" charset="0"/>
            </a:endParaRPr>
          </a:p>
        </p:txBody>
      </p:sp>
      <p:sp>
        <p:nvSpPr>
          <p:cNvPr id="151" name="文本框 150"/>
          <p:cNvSpPr txBox="1"/>
          <p:nvPr/>
        </p:nvSpPr>
        <p:spPr>
          <a:xfrm>
            <a:off x="8338709" y="3547059"/>
            <a:ext cx="777777" cy="400110"/>
          </a:xfrm>
          <a:prstGeom prst="rect">
            <a:avLst/>
          </a:prstGeom>
          <a:noFill/>
        </p:spPr>
        <p:txBody>
          <a:bodyPr wrap="none" rtlCol="0">
            <a:spAutoFit/>
          </a:bodyPr>
          <a:lstStyle/>
          <a:p>
            <a:r>
              <a:rPr lang="en-US" altLang="zh-CN" sz="2000" b="1" dirty="0" smtClean="0">
                <a:latin typeface="Bradley Hand ITC" panose="03070402050302030203" pitchFamily="66" charset="0"/>
              </a:rPr>
              <a:t>Team</a:t>
            </a:r>
            <a:endParaRPr lang="zh-CN" altLang="en-US" sz="2000" b="1" dirty="0">
              <a:latin typeface="Bradley Hand ITC" panose="03070402050302030203" pitchFamily="66" charset="0"/>
            </a:endParaRPr>
          </a:p>
        </p:txBody>
      </p:sp>
      <p:sp>
        <p:nvSpPr>
          <p:cNvPr id="6" name="弧形 5"/>
          <p:cNvSpPr/>
          <p:nvPr/>
        </p:nvSpPr>
        <p:spPr>
          <a:xfrm rot="1047779">
            <a:off x="9865104" y="1054721"/>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17269186">
            <a:off x="3627573" y="1277205"/>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rot="11647005">
            <a:off x="3816909" y="4698184"/>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6865269">
            <a:off x="10044323" y="4560785"/>
            <a:ext cx="1299008"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燕尾形 6"/>
          <p:cNvSpPr/>
          <p:nvPr/>
        </p:nvSpPr>
        <p:spPr>
          <a:xfrm rot="5400000">
            <a:off x="7304268" y="5992726"/>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rot="5400000">
            <a:off x="7304268" y="6255651"/>
            <a:ext cx="345030" cy="413657"/>
          </a:xfrm>
          <a:prstGeom prst="chevron">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13594493"/>
      </p:ext>
    </p:extLst>
  </p:cSld>
  <p:clrMapOvr>
    <a:masterClrMapping/>
  </p:clrMapOvr>
  <mc:AlternateContent xmlns:mc="http://schemas.openxmlformats.org/markup-compatibility/2006" xmlns:p14="http://schemas.microsoft.com/office/powerpoint/2010/main">
    <mc:Choice Requires="p14">
      <p:transition spd="slow" p14:dur="800" advTm="9515">
        <p:circle/>
      </p:transition>
    </mc:Choice>
    <mc:Fallback xmlns="">
      <p:transition spd="slow" advTm="9515">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p:cTn id="15" dur="500" fill="hold"/>
                                        <p:tgtEl>
                                          <p:spTgt spid="125"/>
                                        </p:tgtEl>
                                        <p:attrNameLst>
                                          <p:attrName>ppt_w</p:attrName>
                                        </p:attrNameLst>
                                      </p:cBhvr>
                                      <p:tavLst>
                                        <p:tav tm="0">
                                          <p:val>
                                            <p:fltVal val="0"/>
                                          </p:val>
                                        </p:tav>
                                        <p:tav tm="100000">
                                          <p:val>
                                            <p:strVal val="#ppt_w"/>
                                          </p:val>
                                        </p:tav>
                                      </p:tavLst>
                                    </p:anim>
                                    <p:anim calcmode="lin" valueType="num">
                                      <p:cBhvr>
                                        <p:cTn id="16" dur="500" fill="hold"/>
                                        <p:tgtEl>
                                          <p:spTgt spid="125"/>
                                        </p:tgtEl>
                                        <p:attrNameLst>
                                          <p:attrName>ppt_h</p:attrName>
                                        </p:attrNameLst>
                                      </p:cBhvr>
                                      <p:tavLst>
                                        <p:tav tm="0">
                                          <p:val>
                                            <p:fltVal val="0"/>
                                          </p:val>
                                        </p:tav>
                                        <p:tav tm="100000">
                                          <p:val>
                                            <p:strVal val="#ppt_h"/>
                                          </p:val>
                                        </p:tav>
                                      </p:tavLst>
                                    </p:anim>
                                    <p:animEffect transition="in" filter="fade">
                                      <p:cBhvr>
                                        <p:cTn id="17" dur="500"/>
                                        <p:tgtEl>
                                          <p:spTgt spid="12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2"/>
                                        </p:tgtEl>
                                        <p:attrNameLst>
                                          <p:attrName>style.visibility</p:attrName>
                                        </p:attrNameLst>
                                      </p:cBhvr>
                                      <p:to>
                                        <p:strVal val="visible"/>
                                      </p:to>
                                    </p:set>
                                    <p:anim calcmode="lin" valueType="num">
                                      <p:cBhvr>
                                        <p:cTn id="21" dur="500" fill="hold"/>
                                        <p:tgtEl>
                                          <p:spTgt spid="122"/>
                                        </p:tgtEl>
                                        <p:attrNameLst>
                                          <p:attrName>ppt_w</p:attrName>
                                        </p:attrNameLst>
                                      </p:cBhvr>
                                      <p:tavLst>
                                        <p:tav tm="0">
                                          <p:val>
                                            <p:fltVal val="0"/>
                                          </p:val>
                                        </p:tav>
                                        <p:tav tm="100000">
                                          <p:val>
                                            <p:strVal val="#ppt_w"/>
                                          </p:val>
                                        </p:tav>
                                      </p:tavLst>
                                    </p:anim>
                                    <p:anim calcmode="lin" valueType="num">
                                      <p:cBhvr>
                                        <p:cTn id="22" dur="500" fill="hold"/>
                                        <p:tgtEl>
                                          <p:spTgt spid="122"/>
                                        </p:tgtEl>
                                        <p:attrNameLst>
                                          <p:attrName>ppt_h</p:attrName>
                                        </p:attrNameLst>
                                      </p:cBhvr>
                                      <p:tavLst>
                                        <p:tav tm="0">
                                          <p:val>
                                            <p:fltVal val="0"/>
                                          </p:val>
                                        </p:tav>
                                        <p:tav tm="100000">
                                          <p:val>
                                            <p:strVal val="#ppt_h"/>
                                          </p:val>
                                        </p:tav>
                                      </p:tavLst>
                                    </p:anim>
                                    <p:animEffect transition="in" filter="fade">
                                      <p:cBhvr>
                                        <p:cTn id="23" dur="500"/>
                                        <p:tgtEl>
                                          <p:spTgt spid="122"/>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animEffect transition="in" filter="fade">
                                      <p:cBhvr>
                                        <p:cTn id="28" dur="500"/>
                                        <p:tgtEl>
                                          <p:spTgt spid="123"/>
                                        </p:tgtEl>
                                      </p:cBhvr>
                                    </p:animEffect>
                                  </p:childTnLst>
                                </p:cTn>
                              </p:par>
                              <p:par>
                                <p:cTn id="29" presetID="1" presetClass="exit" presetSubtype="0" fill="hold" grpId="1" nodeType="withEffect">
                                  <p:stCondLst>
                                    <p:cond delay="250"/>
                                  </p:stCondLst>
                                  <p:childTnLst>
                                    <p:set>
                                      <p:cBhvr>
                                        <p:cTn id="30" dur="1" fill="hold">
                                          <p:stCondLst>
                                            <p:cond delay="0"/>
                                          </p:stCondLst>
                                        </p:cTn>
                                        <p:tgtEl>
                                          <p:spTgt spid="125"/>
                                        </p:tgtEl>
                                        <p:attrNameLst>
                                          <p:attrName>style.visibility</p:attrName>
                                        </p:attrNameLst>
                                      </p:cBhvr>
                                      <p:to>
                                        <p:strVal val="hidden"/>
                                      </p:to>
                                    </p:set>
                                  </p:childTnLst>
                                </p:cTn>
                              </p:par>
                              <p:par>
                                <p:cTn id="31" presetID="53" presetClass="entr" presetSubtype="16" fill="hold" grpId="0" nodeType="withEffect">
                                  <p:stCondLst>
                                    <p:cond delay="50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fltVal val="0"/>
                                          </p:val>
                                        </p:tav>
                                        <p:tav tm="100000">
                                          <p:val>
                                            <p:strVal val="#ppt_h"/>
                                          </p:val>
                                        </p:tav>
                                      </p:tavLst>
                                    </p:anim>
                                    <p:animEffect transition="in" filter="fade">
                                      <p:cBhvr>
                                        <p:cTn id="35" dur="500"/>
                                        <p:tgtEl>
                                          <p:spTgt spid="124"/>
                                        </p:tgtEl>
                                      </p:cBhvr>
                                    </p:animEffect>
                                  </p:childTnLst>
                                </p:cTn>
                              </p:par>
                              <p:par>
                                <p:cTn id="36" presetID="1" presetClass="exit" presetSubtype="0" fill="hold" grpId="1" nodeType="withEffect">
                                  <p:stCondLst>
                                    <p:cond delay="500"/>
                                  </p:stCondLst>
                                  <p:childTnLst>
                                    <p:set>
                                      <p:cBhvr>
                                        <p:cTn id="37" dur="1" fill="hold">
                                          <p:stCondLst>
                                            <p:cond delay="0"/>
                                          </p:stCondLst>
                                        </p:cTn>
                                        <p:tgtEl>
                                          <p:spTgt spid="122"/>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123"/>
                                        </p:tgtEl>
                                        <p:attrNameLst>
                                          <p:attrName>style.visibility</p:attrName>
                                        </p:attrNameLst>
                                      </p:cBhvr>
                                      <p:to>
                                        <p:strVal val="hidden"/>
                                      </p:to>
                                    </p:set>
                                  </p:childTnLst>
                                </p:cTn>
                              </p:par>
                            </p:childTnLst>
                          </p:cTn>
                        </p:par>
                        <p:par>
                          <p:cTn id="40" fill="hold">
                            <p:stCondLst>
                              <p:cond delay="2500"/>
                            </p:stCondLst>
                            <p:childTnLst>
                              <p:par>
                                <p:cTn id="41" presetID="16" presetClass="entr" presetSubtype="42" fill="hold" grpId="0" nodeType="after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barn(outHorizontal)">
                                      <p:cBhvr>
                                        <p:cTn id="43" dur="500"/>
                                        <p:tgtEl>
                                          <p:spTgt spid="148"/>
                                        </p:tgtEl>
                                      </p:cBhvr>
                                    </p:animEffect>
                                  </p:childTnLst>
                                </p:cTn>
                              </p:par>
                              <p:par>
                                <p:cTn id="44" presetID="53" presetClass="entr" presetSubtype="52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anim calcmode="lin" valueType="num">
                                      <p:cBhvr>
                                        <p:cTn id="49" dur="500" fill="hold"/>
                                        <p:tgtEl>
                                          <p:spTgt spid="22"/>
                                        </p:tgtEl>
                                        <p:attrNameLst>
                                          <p:attrName>ppt_x</p:attrName>
                                        </p:attrNameLst>
                                      </p:cBhvr>
                                      <p:tavLst>
                                        <p:tav tm="0">
                                          <p:val>
                                            <p:fltVal val="0.5"/>
                                          </p:val>
                                        </p:tav>
                                        <p:tav tm="100000">
                                          <p:val>
                                            <p:strVal val="#ppt_x"/>
                                          </p:val>
                                        </p:tav>
                                      </p:tavLst>
                                    </p:anim>
                                    <p:anim calcmode="lin" valueType="num">
                                      <p:cBhvr>
                                        <p:cTn id="50" dur="500" fill="hold"/>
                                        <p:tgtEl>
                                          <p:spTgt spid="22"/>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anim calcmode="lin" valueType="num">
                                      <p:cBhvr>
                                        <p:cTn id="56" dur="500" fill="hold"/>
                                        <p:tgtEl>
                                          <p:spTgt spid="6"/>
                                        </p:tgtEl>
                                        <p:attrNameLst>
                                          <p:attrName>ppt_x</p:attrName>
                                        </p:attrNameLst>
                                      </p:cBhvr>
                                      <p:tavLst>
                                        <p:tav tm="0">
                                          <p:val>
                                            <p:fltVal val="0.5"/>
                                          </p:val>
                                        </p:tav>
                                        <p:tav tm="100000">
                                          <p:val>
                                            <p:strVal val="#ppt_x"/>
                                          </p:val>
                                        </p:tav>
                                      </p:tavLst>
                                    </p:anim>
                                    <p:anim calcmode="lin" valueType="num">
                                      <p:cBhvr>
                                        <p:cTn id="57" dur="500" fill="hold"/>
                                        <p:tgtEl>
                                          <p:spTgt spid="6"/>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fltVal val="0.5"/>
                                          </p:val>
                                        </p:tav>
                                        <p:tav tm="100000">
                                          <p:val>
                                            <p:strVal val="#ppt_x"/>
                                          </p:val>
                                        </p:tav>
                                      </p:tavLst>
                                    </p:anim>
                                    <p:anim calcmode="lin" valueType="num">
                                      <p:cBhvr>
                                        <p:cTn id="64" dur="500" fill="hold"/>
                                        <p:tgtEl>
                                          <p:spTgt spid="24"/>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fltVal val="0.5"/>
                                          </p:val>
                                        </p:tav>
                                        <p:tav tm="100000">
                                          <p:val>
                                            <p:strVal val="#ppt_x"/>
                                          </p:val>
                                        </p:tav>
                                      </p:tavLst>
                                    </p:anim>
                                    <p:anim calcmode="lin" valueType="num">
                                      <p:cBhvr>
                                        <p:cTn id="71" dur="500" fill="hold"/>
                                        <p:tgtEl>
                                          <p:spTgt spid="23"/>
                                        </p:tgtEl>
                                        <p:attrNameLst>
                                          <p:attrName>ppt_y</p:attrName>
                                        </p:attrNameLst>
                                      </p:cBhvr>
                                      <p:tavLst>
                                        <p:tav tm="0">
                                          <p:val>
                                            <p:fltVal val="0.5"/>
                                          </p:val>
                                        </p:tav>
                                        <p:tav tm="100000">
                                          <p:val>
                                            <p:strVal val="#ppt_y"/>
                                          </p:val>
                                        </p:tav>
                                      </p:tavLst>
                                    </p:anim>
                                  </p:childTnLst>
                                </p:cTn>
                              </p:par>
                            </p:childTnLst>
                          </p:cTn>
                        </p:par>
                        <p:par>
                          <p:cTn id="72" fill="hold">
                            <p:stCondLst>
                              <p:cond delay="3000"/>
                            </p:stCondLst>
                            <p:childTnLst>
                              <p:par>
                                <p:cTn id="73" presetID="21" presetClass="entr" presetSubtype="1" fill="hold" grpId="0" nodeType="after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wheel(1)">
                                      <p:cBhvr>
                                        <p:cTn id="75" dur="1000"/>
                                        <p:tgtEl>
                                          <p:spTgt spid="130"/>
                                        </p:tgtEl>
                                      </p:cBhvr>
                                    </p:animEffect>
                                  </p:childTnLst>
                                </p:cTn>
                              </p:par>
                            </p:childTnLst>
                          </p:cTn>
                        </p:par>
                        <p:par>
                          <p:cTn id="76" fill="hold">
                            <p:stCondLst>
                              <p:cond delay="4000"/>
                            </p:stCondLst>
                            <p:childTnLst>
                              <p:par>
                                <p:cTn id="77" presetID="22" presetClass="entr" presetSubtype="4" fill="hold" nodeType="after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wipe(down)">
                                      <p:cBhvr>
                                        <p:cTn id="79" dur="500"/>
                                        <p:tgtEl>
                                          <p:spTgt spid="133"/>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wipe(left)">
                                      <p:cBhvr>
                                        <p:cTn id="83" dur="500"/>
                                        <p:tgtEl>
                                          <p:spTgt spid="140"/>
                                        </p:tgtEl>
                                      </p:cBhvr>
                                    </p:animEffect>
                                  </p:childTnLst>
                                </p:cTn>
                              </p:par>
                            </p:childTnLst>
                          </p:cTn>
                        </p:par>
                        <p:par>
                          <p:cTn id="84" fill="hold">
                            <p:stCondLst>
                              <p:cond delay="5000"/>
                            </p:stCondLst>
                            <p:childTnLst>
                              <p:par>
                                <p:cTn id="85" presetID="21" presetClass="entr" presetSubtype="1" fill="hold" grpId="0" nodeType="afterEffect">
                                  <p:stCondLst>
                                    <p:cond delay="0"/>
                                  </p:stCondLst>
                                  <p:childTnLst>
                                    <p:set>
                                      <p:cBhvr>
                                        <p:cTn id="86" dur="1" fill="hold">
                                          <p:stCondLst>
                                            <p:cond delay="0"/>
                                          </p:stCondLst>
                                        </p:cTn>
                                        <p:tgtEl>
                                          <p:spTgt spid="131"/>
                                        </p:tgtEl>
                                        <p:attrNameLst>
                                          <p:attrName>style.visibility</p:attrName>
                                        </p:attrNameLst>
                                      </p:cBhvr>
                                      <p:to>
                                        <p:strVal val="visible"/>
                                      </p:to>
                                    </p:set>
                                    <p:animEffect transition="in" filter="wheel(1)">
                                      <p:cBhvr>
                                        <p:cTn id="87" dur="1000"/>
                                        <p:tgtEl>
                                          <p:spTgt spid="131"/>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147"/>
                                        </p:tgtEl>
                                        <p:attrNameLst>
                                          <p:attrName>style.visibility</p:attrName>
                                        </p:attrNameLst>
                                      </p:cBhvr>
                                      <p:to>
                                        <p:strVal val="visible"/>
                                      </p:to>
                                    </p:set>
                                    <p:animEffect transition="in" filter="wipe(left)">
                                      <p:cBhvr>
                                        <p:cTn id="91" dur="500"/>
                                        <p:tgtEl>
                                          <p:spTgt spid="147"/>
                                        </p:tgtEl>
                                      </p:cBhvr>
                                    </p:animEffect>
                                  </p:childTnLst>
                                </p:cTn>
                              </p:par>
                            </p:childTnLst>
                          </p:cTn>
                        </p:par>
                        <p:par>
                          <p:cTn id="92" fill="hold">
                            <p:stCondLst>
                              <p:cond delay="6500"/>
                            </p:stCondLst>
                            <p:childTnLst>
                              <p:par>
                                <p:cTn id="93" presetID="22" presetClass="entr" presetSubtype="8" fill="hold" grpId="0"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wipe(left)">
                                      <p:cBhvr>
                                        <p:cTn id="95" dur="500"/>
                                        <p:tgtEl>
                                          <p:spTgt spid="150"/>
                                        </p:tgtEl>
                                      </p:cBhvr>
                                    </p:animEffect>
                                  </p:childTnLst>
                                </p:cTn>
                              </p:par>
                            </p:childTnLst>
                          </p:cTn>
                        </p:par>
                        <p:par>
                          <p:cTn id="96" fill="hold">
                            <p:stCondLst>
                              <p:cond delay="7000"/>
                            </p:stCondLst>
                            <p:childTnLst>
                              <p:par>
                                <p:cTn id="97" presetID="22" presetClass="entr" presetSubtype="8" fill="hold" grpId="0" nodeType="after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left)">
                                      <p:cBhvr>
                                        <p:cTn id="99" dur="500"/>
                                        <p:tgtEl>
                                          <p:spTgt spid="151"/>
                                        </p:tgtEl>
                                      </p:cBhvr>
                                    </p:animEffect>
                                  </p:childTnLst>
                                </p:cTn>
                              </p:par>
                            </p:childTnLst>
                          </p:cTn>
                        </p:par>
                        <p:par>
                          <p:cTn id="100" fill="hold">
                            <p:stCondLst>
                              <p:cond delay="7500"/>
                            </p:stCondLst>
                            <p:childTnLst>
                              <p:par>
                                <p:cTn id="101" presetID="47" presetClass="entr" presetSubtype="0"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fade">
                                      <p:cBhvr>
                                        <p:cTn id="103" dur="1000"/>
                                        <p:tgtEl>
                                          <p:spTgt spid="7"/>
                                        </p:tgtEl>
                                      </p:cBhvr>
                                    </p:animEffect>
                                    <p:anim calcmode="lin" valueType="num">
                                      <p:cBhvr>
                                        <p:cTn id="104" dur="1000" fill="hold"/>
                                        <p:tgtEl>
                                          <p:spTgt spid="7"/>
                                        </p:tgtEl>
                                        <p:attrNameLst>
                                          <p:attrName>ppt_x</p:attrName>
                                        </p:attrNameLst>
                                      </p:cBhvr>
                                      <p:tavLst>
                                        <p:tav tm="0">
                                          <p:val>
                                            <p:strVal val="#ppt_x"/>
                                          </p:val>
                                        </p:tav>
                                        <p:tav tm="100000">
                                          <p:val>
                                            <p:strVal val="#ppt_x"/>
                                          </p:val>
                                        </p:tav>
                                      </p:tavLst>
                                    </p:anim>
                                    <p:anim calcmode="lin" valueType="num">
                                      <p:cBhvr>
                                        <p:cTn id="105" dur="1000" fill="hold"/>
                                        <p:tgtEl>
                                          <p:spTgt spid="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1000"/>
                                        <p:tgtEl>
                                          <p:spTgt spid="26"/>
                                        </p:tgtEl>
                                      </p:cBhvr>
                                    </p:animEffect>
                                    <p:anim calcmode="lin" valueType="num">
                                      <p:cBhvr>
                                        <p:cTn id="109" dur="1000" fill="hold"/>
                                        <p:tgtEl>
                                          <p:spTgt spid="26"/>
                                        </p:tgtEl>
                                        <p:attrNameLst>
                                          <p:attrName>ppt_x</p:attrName>
                                        </p:attrNameLst>
                                      </p:cBhvr>
                                      <p:tavLst>
                                        <p:tav tm="0">
                                          <p:val>
                                            <p:strVal val="#ppt_x"/>
                                          </p:val>
                                        </p:tav>
                                        <p:tav tm="100000">
                                          <p:val>
                                            <p:strVal val="#ppt_x"/>
                                          </p:val>
                                        </p:tav>
                                      </p:tavLst>
                                    </p:anim>
                                    <p:anim calcmode="lin" valueType="num">
                                      <p:cBhvr>
                                        <p:cTn id="110" dur="1000" fill="hold"/>
                                        <p:tgtEl>
                                          <p:spTgt spid="26"/>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26" presetClass="emph" presetSubtype="0" repeatCount="2000" fill="hold" grpId="1" nodeType="afterEffect">
                                  <p:stCondLst>
                                    <p:cond delay="0"/>
                                  </p:stCondLst>
                                  <p:childTnLst>
                                    <p:animEffect transition="out" filter="fade">
                                      <p:cBhvr>
                                        <p:cTn id="113" dur="500" tmFilter="0, 0; .2, .5; .8, .5; 1, 0"/>
                                        <p:tgtEl>
                                          <p:spTgt spid="7"/>
                                        </p:tgtEl>
                                      </p:cBhvr>
                                    </p:animEffect>
                                    <p:animScale>
                                      <p:cBhvr>
                                        <p:cTn id="114" dur="250" autoRev="1" fill="hold"/>
                                        <p:tgtEl>
                                          <p:spTgt spid="7"/>
                                        </p:tgtEl>
                                      </p:cBhvr>
                                      <p:by x="105000" y="105000"/>
                                    </p:animScale>
                                  </p:childTnLst>
                                </p:cTn>
                              </p:par>
                              <p:par>
                                <p:cTn id="115" presetID="26" presetClass="emph" presetSubtype="0" repeatCount="2000" fill="hold" grpId="1" nodeType="withEffect">
                                  <p:stCondLst>
                                    <p:cond delay="0"/>
                                  </p:stCondLst>
                                  <p:childTnLst>
                                    <p:animEffect transition="out" filter="fade">
                                      <p:cBhvr>
                                        <p:cTn id="116" dur="500" tmFilter="0, 0; .2, .5; .8, .5; 1, 0"/>
                                        <p:tgtEl>
                                          <p:spTgt spid="26"/>
                                        </p:tgtEl>
                                      </p:cBhvr>
                                    </p:animEffect>
                                    <p:animScale>
                                      <p:cBhvr>
                                        <p:cTn id="11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5" grpId="0" animBg="1"/>
      <p:bldP spid="122" grpId="0" animBg="1"/>
      <p:bldP spid="122" grpId="1" animBg="1"/>
      <p:bldP spid="123" grpId="0" animBg="1"/>
      <p:bldP spid="123" grpId="1" animBg="1"/>
      <p:bldP spid="124" grpId="0" animBg="1"/>
      <p:bldP spid="125" grpId="0" animBg="1"/>
      <p:bldP spid="125" grpId="1" animBg="1"/>
      <p:bldP spid="130" grpId="0" animBg="1"/>
      <p:bldP spid="131" grpId="0" animBg="1"/>
      <p:bldP spid="147" grpId="0"/>
      <p:bldP spid="149" grpId="0"/>
      <p:bldP spid="150" grpId="0"/>
      <p:bldP spid="151" grpId="0"/>
      <p:bldP spid="6" grpId="0" animBg="1"/>
      <p:bldP spid="22" grpId="0" animBg="1"/>
      <p:bldP spid="23" grpId="0" animBg="1"/>
      <p:bldP spid="24" grpId="0" animBg="1"/>
      <p:bldP spid="7" grpId="0" animBg="1"/>
      <p:bldP spid="7" grpId="1" animBg="1"/>
      <p:bldP spid="26" grpId="0" animBg="1"/>
      <p:bldP spid="2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18" y="2599414"/>
            <a:ext cx="4003964" cy="3993209"/>
          </a:xfrm>
          <a:prstGeom prst="rect">
            <a:avLst/>
          </a:prstGeom>
        </p:spPr>
      </p:pic>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p:cNvSpPr/>
          <p:nvPr/>
        </p:nvSpPr>
        <p:spPr>
          <a:xfrm>
            <a:off x="356944" y="943115"/>
            <a:ext cx="3734427" cy="2700721"/>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02" y="1042914"/>
            <a:ext cx="3806327" cy="2679862"/>
          </a:xfrm>
          <a:prstGeom prst="rect">
            <a:avLst/>
          </a:prstGeom>
        </p:spPr>
      </p:pic>
      <p:sp>
        <p:nvSpPr>
          <p:cNvPr id="9" name="矩形 8"/>
          <p:cNvSpPr/>
          <p:nvPr/>
        </p:nvSpPr>
        <p:spPr>
          <a:xfrm>
            <a:off x="4940463" y="351237"/>
            <a:ext cx="2237728" cy="1323439"/>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Company </a:t>
            </a:r>
          </a:p>
          <a:p>
            <a:r>
              <a:rPr lang="en-US" altLang="zh-CN" sz="4000" dirty="0" smtClean="0">
                <a:solidFill>
                  <a:schemeClr val="bg1"/>
                </a:solidFill>
                <a:latin typeface="Calibri Light" panose="020F0302020204030204" pitchFamily="34" charset="0"/>
              </a:rPr>
              <a:t>   Profile</a:t>
            </a:r>
            <a:endParaRPr lang="zh-CN" altLang="en-US" sz="4000" dirty="0">
              <a:solidFill>
                <a:schemeClr val="bg1"/>
              </a:solidFill>
              <a:latin typeface="Calibri Light" panose="020F0302020204030204" pitchFamily="34" charset="0"/>
            </a:endParaRPr>
          </a:p>
        </p:txBody>
      </p:sp>
      <p:sp>
        <p:nvSpPr>
          <p:cNvPr id="28" name="文本框 27"/>
          <p:cNvSpPr txBox="1"/>
          <p:nvPr/>
        </p:nvSpPr>
        <p:spPr>
          <a:xfrm>
            <a:off x="7370618" y="1740916"/>
            <a:ext cx="3653051" cy="707886"/>
          </a:xfrm>
          <a:prstGeom prst="rect">
            <a:avLst/>
          </a:prstGeom>
          <a:noFill/>
        </p:spPr>
        <p:txBody>
          <a:bodyPr wrap="none" rtlCol="0">
            <a:spAutoFit/>
          </a:bodyPr>
          <a:lstStyle/>
          <a:p>
            <a:r>
              <a:rPr lang="en-US" altLang="zh-CN" sz="4000" dirty="0" smtClean="0">
                <a:latin typeface="Microsoft YaHei UI" panose="020B0503020204020204" pitchFamily="34" charset="-122"/>
                <a:ea typeface="Microsoft YaHei UI" panose="020B0503020204020204" pitchFamily="34" charset="-122"/>
              </a:rPr>
              <a:t>Add Your Title</a:t>
            </a:r>
            <a:endParaRPr lang="zh-CN" altLang="en-US" sz="4000" dirty="0">
              <a:latin typeface="Microsoft YaHei UI" panose="020B0503020204020204" pitchFamily="34" charset="-122"/>
              <a:ea typeface="Microsoft YaHei UI" panose="020B0503020204020204" pitchFamily="34" charset="-122"/>
            </a:endParaRPr>
          </a:p>
        </p:txBody>
      </p:sp>
      <p:sp>
        <p:nvSpPr>
          <p:cNvPr id="29" name="文本框 28"/>
          <p:cNvSpPr txBox="1"/>
          <p:nvPr/>
        </p:nvSpPr>
        <p:spPr>
          <a:xfrm>
            <a:off x="7062289" y="3041165"/>
            <a:ext cx="4269708" cy="2862322"/>
          </a:xfrm>
          <a:prstGeom prst="rect">
            <a:avLst/>
          </a:prstGeom>
          <a:noFill/>
        </p:spPr>
        <p:txBody>
          <a:bodyPr wrap="square" rtlCol="0">
            <a:spAutoFit/>
          </a:bodyPr>
          <a:lstStyle/>
          <a:p>
            <a:pPr algn="ctr"/>
            <a:r>
              <a:rPr lang="en-US" altLang="zh-CN" dirty="0">
                <a:latin typeface="Comic Sans MS" panose="030F0702030302020204" pitchFamily="66" charset="0"/>
              </a:rPr>
              <a:t> </a:t>
            </a:r>
            <a:r>
              <a:rPr lang="en-US" altLang="zh-CN" dirty="0" smtClean="0">
                <a:latin typeface="Comic Sans MS" panose="030F0702030302020204" pitchFamily="66" charset="0"/>
              </a:rPr>
              <a:t>We are a </a:t>
            </a:r>
            <a:r>
              <a:rPr lang="en-US" altLang="zh-CN" dirty="0">
                <a:latin typeface="Comic Sans MS" panose="030F0702030302020204" pitchFamily="66" charset="0"/>
              </a:rPr>
              <a:t>company engaged in </a:t>
            </a:r>
            <a:r>
              <a:rPr lang="en-US" altLang="zh-CN" dirty="0" smtClean="0">
                <a:latin typeface="Comic Sans MS" panose="030F0702030302020204" pitchFamily="66" charset="0"/>
              </a:rPr>
              <a:t>chemical </a:t>
            </a:r>
            <a:r>
              <a:rPr lang="en-US" altLang="zh-CN" dirty="0">
                <a:latin typeface="Comic Sans MS" panose="030F0702030302020204" pitchFamily="66" charset="0"/>
              </a:rPr>
              <a:t>raw materials, electronic products trading company. The company was established in May 1998, has many famous enterprises at home and abroad (such as XX company) to establish a long-term friendly business relationship. Company mainly engaged in mechanical and electrical products and electronic products. </a:t>
            </a:r>
            <a:endParaRPr lang="zh-CN" altLang="en-US" dirty="0">
              <a:latin typeface="Comic Sans MS" panose="030F0702030302020204" pitchFamily="66" charset="0"/>
            </a:endParaRPr>
          </a:p>
        </p:txBody>
      </p:sp>
      <p:cxnSp>
        <p:nvCxnSpPr>
          <p:cNvPr id="31" name="直接连接符 30"/>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61324" y="1162185"/>
            <a:ext cx="3974440" cy="52592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流程图: 联系 54"/>
          <p:cNvSpPr/>
          <p:nvPr/>
        </p:nvSpPr>
        <p:spPr>
          <a:xfrm>
            <a:off x="5843644"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联系 55"/>
          <p:cNvSpPr/>
          <p:nvPr/>
        </p:nvSpPr>
        <p:spPr>
          <a:xfrm>
            <a:off x="6031907"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联系 56"/>
          <p:cNvSpPr/>
          <p:nvPr/>
        </p:nvSpPr>
        <p:spPr>
          <a:xfrm>
            <a:off x="6220170"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5429957" y="2293475"/>
            <a:ext cx="1201295" cy="1793103"/>
          </a:xfrm>
          <a:prstGeom prst="line">
            <a:avLst/>
          </a:prstGeom>
          <a:ln w="381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5377923" y="3041165"/>
            <a:ext cx="1201295" cy="1793103"/>
          </a:xfrm>
          <a:prstGeom prst="line">
            <a:avLst/>
          </a:prstGeom>
          <a:ln w="381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5349428" y="3791787"/>
            <a:ext cx="1201295" cy="1793103"/>
          </a:xfrm>
          <a:prstGeom prst="line">
            <a:avLst/>
          </a:prstGeom>
          <a:ln w="381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5375445" y="4542409"/>
            <a:ext cx="1201295" cy="1793103"/>
          </a:xfrm>
          <a:prstGeom prst="line">
            <a:avLst/>
          </a:prstGeom>
          <a:ln w="381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49" name="燕尾形 48"/>
          <p:cNvSpPr/>
          <p:nvPr/>
        </p:nvSpPr>
        <p:spPr>
          <a:xfrm>
            <a:off x="11763034" y="373088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燕尾形 50"/>
          <p:cNvSpPr/>
          <p:nvPr/>
        </p:nvSpPr>
        <p:spPr>
          <a:xfrm>
            <a:off x="11534470" y="373088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47952887"/>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gtEl>
                                      </p:cBhvr>
                                    </p:animEffect>
                                  </p:childTnLst>
                                </p:cTn>
                              </p:par>
                              <p:par>
                                <p:cTn id="17" presetID="22" presetClass="entr" presetSubtype="2"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par>
                          <p:cTn id="23" fill="hold">
                            <p:stCondLst>
                              <p:cond delay="132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750"/>
                                        <p:tgtEl>
                                          <p:spTgt spid="55"/>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750"/>
                                        <p:tgtEl>
                                          <p:spTgt spid="56"/>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750"/>
                                        <p:tgtEl>
                                          <p:spTgt spid="57"/>
                                        </p:tgtEl>
                                      </p:cBhvr>
                                    </p:animEffect>
                                  </p:childTnLst>
                                </p:cTn>
                              </p:par>
                            </p:childTnLst>
                          </p:cTn>
                        </p:par>
                        <p:par>
                          <p:cTn id="33" fill="hold">
                            <p:stCondLst>
                              <p:cond delay="2575"/>
                            </p:stCondLst>
                            <p:childTnLst>
                              <p:par>
                                <p:cTn id="34" presetID="5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par>
                          <p:cTn id="39" fill="hold">
                            <p:stCondLst>
                              <p:cond delay="3075"/>
                            </p:stCondLst>
                            <p:childTnLst>
                              <p:par>
                                <p:cTn id="40" presetID="2" presetClass="entr" presetSubtype="8"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0-#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par>
                          <p:cTn id="44" fill="hold">
                            <p:stCondLst>
                              <p:cond delay="3575"/>
                            </p:stCondLst>
                            <p:childTnLst>
                              <p:par>
                                <p:cTn id="45" presetID="53" presetClass="entr" presetSubtype="16"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Effect transition="in" filter="fade">
                                      <p:cBhvr>
                                        <p:cTn id="49" dur="500"/>
                                        <p:tgtEl>
                                          <p:spTgt spid="44"/>
                                        </p:tgtEl>
                                      </p:cBhvr>
                                    </p:animEffect>
                                  </p:childTnLst>
                                </p:cTn>
                              </p:par>
                            </p:childTnLst>
                          </p:cTn>
                        </p:par>
                        <p:par>
                          <p:cTn id="50" fill="hold">
                            <p:stCondLst>
                              <p:cond delay="4075"/>
                            </p:stCondLst>
                            <p:childTnLst>
                              <p:par>
                                <p:cTn id="51" presetID="22" presetClass="entr" presetSubtype="1"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up)">
                                      <p:cBhvr>
                                        <p:cTn id="53" dur="500"/>
                                        <p:tgtEl>
                                          <p:spTgt spid="5"/>
                                        </p:tgtEl>
                                      </p:cBhvr>
                                    </p:animEffect>
                                  </p:childTnLst>
                                </p:cTn>
                              </p:par>
                              <p:par>
                                <p:cTn id="54" presetID="22" presetClass="entr" presetSubtype="1" fill="hold" nodeType="withEffect">
                                  <p:stCondLst>
                                    <p:cond delay="25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par>
                                <p:cTn id="60" presetID="22" presetClass="entr" presetSubtype="1"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wipe(up)">
                                      <p:cBhvr>
                                        <p:cTn id="62" dur="500"/>
                                        <p:tgtEl>
                                          <p:spTgt spid="47"/>
                                        </p:tgtEl>
                                      </p:cBhvr>
                                    </p:animEffect>
                                  </p:childTnLst>
                                </p:cTn>
                              </p:par>
                              <p:par>
                                <p:cTn id="63" presetID="22" presetClass="entr" presetSubtype="1" fill="hold" nodeType="withEffect">
                                  <p:stCondLst>
                                    <p:cond delay="25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500"/>
                                        <p:tgtEl>
                                          <p:spTgt spid="48"/>
                                        </p:tgtEl>
                                      </p:cBhvr>
                                    </p:animEffect>
                                  </p:childTnLst>
                                </p:cTn>
                              </p:par>
                            </p:childTnLst>
                          </p:cTn>
                        </p:par>
                        <p:par>
                          <p:cTn id="66" fill="hold">
                            <p:stCondLst>
                              <p:cond delay="4825"/>
                            </p:stCondLst>
                            <p:childTnLst>
                              <p:par>
                                <p:cTn id="67" presetID="41" presetClass="entr" presetSubtype="0" fill="hold" grpId="0" nodeType="afterEffect">
                                  <p:stCondLst>
                                    <p:cond delay="0"/>
                                  </p:stCondLst>
                                  <p:iterate type="lt">
                                    <p:tmPct val="6000"/>
                                  </p:iterate>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28"/>
                                        </p:tgtEl>
                                        <p:attrNameLst>
                                          <p:attrName>ppt_y</p:attrName>
                                        </p:attrNameLst>
                                      </p:cBhvr>
                                      <p:tavLst>
                                        <p:tav tm="0">
                                          <p:val>
                                            <p:strVal val="#ppt_y"/>
                                          </p:val>
                                        </p:tav>
                                        <p:tav tm="100000">
                                          <p:val>
                                            <p:strVal val="#ppt_y"/>
                                          </p:val>
                                        </p:tav>
                                      </p:tavLst>
                                    </p:anim>
                                    <p:anim calcmode="lin" valueType="num">
                                      <p:cBhvr>
                                        <p:cTn id="71"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28"/>
                                        </p:tgtEl>
                                      </p:cBhvr>
                                    </p:animEffect>
                                  </p:childTnLst>
                                </p:cTn>
                              </p:par>
                            </p:childTnLst>
                          </p:cTn>
                        </p:par>
                        <p:par>
                          <p:cTn id="74" fill="hold">
                            <p:stCondLst>
                              <p:cond delay="5655"/>
                            </p:stCondLst>
                            <p:childTnLst>
                              <p:par>
                                <p:cTn id="75" presetID="41" presetClass="entr" presetSubtype="0" fill="hold" grpId="0" nodeType="after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 calcmode="lin" valueType="num">
                                      <p:cBhvr>
                                        <p:cTn id="77"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79"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29">
                                            <p:txEl>
                                              <p:pRg st="0" end="0"/>
                                            </p:txEl>
                                          </p:spTgt>
                                        </p:tgtEl>
                                      </p:cBhvr>
                                    </p:animEffect>
                                  </p:childTnLst>
                                </p:cTn>
                              </p:par>
                            </p:childTnLst>
                          </p:cTn>
                        </p:par>
                        <p:par>
                          <p:cTn id="82" fill="hold">
                            <p:stCondLst>
                              <p:cond delay="6155"/>
                            </p:stCondLst>
                            <p:childTnLst>
                              <p:par>
                                <p:cTn id="83" presetID="2" presetClass="entr" presetSubtype="8"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0-#ppt_w/2"/>
                                          </p:val>
                                        </p:tav>
                                        <p:tav tm="100000">
                                          <p:val>
                                            <p:strVal val="#ppt_x"/>
                                          </p:val>
                                        </p:tav>
                                      </p:tavLst>
                                    </p:anim>
                                    <p:anim calcmode="lin" valueType="num">
                                      <p:cBhvr additive="base">
                                        <p:cTn id="86" dur="500" fill="hold"/>
                                        <p:tgtEl>
                                          <p:spTgt spid="49"/>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additive="base">
                                        <p:cTn id="89" dur="500" fill="hold"/>
                                        <p:tgtEl>
                                          <p:spTgt spid="51"/>
                                        </p:tgtEl>
                                        <p:attrNameLst>
                                          <p:attrName>ppt_x</p:attrName>
                                        </p:attrNameLst>
                                      </p:cBhvr>
                                      <p:tavLst>
                                        <p:tav tm="0">
                                          <p:val>
                                            <p:strVal val="0-#ppt_w/2"/>
                                          </p:val>
                                        </p:tav>
                                        <p:tav tm="100000">
                                          <p:val>
                                            <p:strVal val="#ppt_x"/>
                                          </p:val>
                                        </p:tav>
                                      </p:tavLst>
                                    </p:anim>
                                    <p:anim calcmode="lin" valueType="num">
                                      <p:cBhvr additive="base">
                                        <p:cTn id="90" dur="500" fill="hold"/>
                                        <p:tgtEl>
                                          <p:spTgt spid="51"/>
                                        </p:tgtEl>
                                        <p:attrNameLst>
                                          <p:attrName>ppt_y</p:attrName>
                                        </p:attrNameLst>
                                      </p:cBhvr>
                                      <p:tavLst>
                                        <p:tav tm="0">
                                          <p:val>
                                            <p:strVal val="#ppt_y"/>
                                          </p:val>
                                        </p:tav>
                                        <p:tav tm="100000">
                                          <p:val>
                                            <p:strVal val="#ppt_y"/>
                                          </p:val>
                                        </p:tav>
                                      </p:tavLst>
                                    </p:anim>
                                  </p:childTnLst>
                                </p:cTn>
                              </p:par>
                            </p:childTnLst>
                          </p:cTn>
                        </p:par>
                        <p:par>
                          <p:cTn id="91" fill="hold">
                            <p:stCondLst>
                              <p:cond delay="6655"/>
                            </p:stCondLst>
                            <p:childTnLst>
                              <p:par>
                                <p:cTn id="92" presetID="26" presetClass="emph" presetSubtype="0" repeatCount="2000" fill="hold" grpId="1" nodeType="afterEffect">
                                  <p:stCondLst>
                                    <p:cond delay="0"/>
                                  </p:stCondLst>
                                  <p:childTnLst>
                                    <p:animEffect transition="out" filter="fade">
                                      <p:cBhvr>
                                        <p:cTn id="93" dur="500" tmFilter="0, 0; .2, .5; .8, .5; 1, 0"/>
                                        <p:tgtEl>
                                          <p:spTgt spid="49"/>
                                        </p:tgtEl>
                                      </p:cBhvr>
                                    </p:animEffect>
                                    <p:animScale>
                                      <p:cBhvr>
                                        <p:cTn id="94" dur="250" autoRev="1" fill="hold"/>
                                        <p:tgtEl>
                                          <p:spTgt spid="49"/>
                                        </p:tgtEl>
                                      </p:cBhvr>
                                      <p:by x="105000" y="105000"/>
                                    </p:animScale>
                                  </p:childTnLst>
                                </p:cTn>
                              </p:par>
                              <p:par>
                                <p:cTn id="95" presetID="26" presetClass="emph" presetSubtype="0" repeatCount="2000" fill="hold" grpId="1" nodeType="withEffect">
                                  <p:stCondLst>
                                    <p:cond delay="0"/>
                                  </p:stCondLst>
                                  <p:childTnLst>
                                    <p:animEffect transition="out" filter="fade">
                                      <p:cBhvr>
                                        <p:cTn id="96" dur="500" tmFilter="0, 0; .2, .5; .8, .5; 1, 0"/>
                                        <p:tgtEl>
                                          <p:spTgt spid="51"/>
                                        </p:tgtEl>
                                      </p:cBhvr>
                                    </p:animEffect>
                                    <p:animScale>
                                      <p:cBhvr>
                                        <p:cTn id="97"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9" grpId="0"/>
      <p:bldP spid="28" grpId="0"/>
      <p:bldP spid="29" grpId="0" build="p"/>
      <p:bldP spid="44" grpId="0" animBg="1"/>
      <p:bldP spid="55" grpId="0" animBg="1"/>
      <p:bldP spid="56" grpId="0" animBg="1"/>
      <p:bldP spid="57" grpId="0" animBg="1"/>
      <p:bldP spid="49" grpId="0" animBg="1"/>
      <p:bldP spid="49" grpId="1" animBg="1"/>
      <p:bldP spid="51" grpId="0" animBg="1"/>
      <p:bldP spid="5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1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 name="矩形 13"/>
          <p:cNvSpPr/>
          <p:nvPr/>
        </p:nvSpPr>
        <p:spPr>
          <a:xfrm>
            <a:off x="0" y="2868494"/>
            <a:ext cx="2180533" cy="707886"/>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Our Team</a:t>
            </a:r>
          </a:p>
        </p:txBody>
      </p:sp>
      <p:cxnSp>
        <p:nvCxnSpPr>
          <p:cNvPr id="16" name="直接连接符 15"/>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9" name="流程图: 联系 18"/>
          <p:cNvSpPr/>
          <p:nvPr/>
        </p:nvSpPr>
        <p:spPr>
          <a:xfrm>
            <a:off x="5843644"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联系 19"/>
          <p:cNvSpPr/>
          <p:nvPr/>
        </p:nvSpPr>
        <p:spPr>
          <a:xfrm>
            <a:off x="6031907"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联系 20"/>
          <p:cNvSpPr/>
          <p:nvPr/>
        </p:nvSpPr>
        <p:spPr>
          <a:xfrm>
            <a:off x="6220170" y="6490233"/>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stretch>
            <a:fillRect/>
          </a:stretch>
        </p:blipFill>
        <p:spPr>
          <a:xfrm>
            <a:off x="8459925" y="977688"/>
            <a:ext cx="3334825" cy="4456895"/>
          </a:xfrm>
          <a:prstGeom prst="rect">
            <a:avLst/>
          </a:prstGeom>
        </p:spPr>
      </p:pic>
      <p:grpSp>
        <p:nvGrpSpPr>
          <p:cNvPr id="29" name="组合 28"/>
          <p:cNvGrpSpPr/>
          <p:nvPr/>
        </p:nvGrpSpPr>
        <p:grpSpPr>
          <a:xfrm>
            <a:off x="2326015" y="332508"/>
            <a:ext cx="1790191" cy="1662547"/>
            <a:chOff x="2326015" y="332508"/>
            <a:chExt cx="1790191" cy="1662547"/>
          </a:xfrm>
        </p:grpSpPr>
        <p:sp>
          <p:nvSpPr>
            <p:cNvPr id="23" name="椭圆 22"/>
            <p:cNvSpPr/>
            <p:nvPr/>
          </p:nvSpPr>
          <p:spPr>
            <a:xfrm>
              <a:off x="2326015" y="332508"/>
              <a:ext cx="1721904" cy="16625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Bradley Hand ITC" panose="03070402050302030203" pitchFamily="66" charset="0"/>
              </a:endParaRPr>
            </a:p>
          </p:txBody>
        </p:sp>
        <p:sp>
          <p:nvSpPr>
            <p:cNvPr id="28" name="文本框 27"/>
            <p:cNvSpPr txBox="1"/>
            <p:nvPr/>
          </p:nvSpPr>
          <p:spPr>
            <a:xfrm>
              <a:off x="2360597" y="977688"/>
              <a:ext cx="1755609" cy="461665"/>
            </a:xfrm>
            <a:prstGeom prst="rect">
              <a:avLst/>
            </a:prstGeom>
            <a:noFill/>
          </p:spPr>
          <p:txBody>
            <a:bodyPr wrap="none" rtlCol="0">
              <a:spAutoFit/>
            </a:bodyPr>
            <a:lstStyle/>
            <a:p>
              <a:r>
                <a:rPr lang="en-US" altLang="zh-CN" sz="2400" b="1" dirty="0">
                  <a:latin typeface="Bradley Hand ITC" panose="03070402050302030203" pitchFamily="66" charset="0"/>
                </a:rPr>
                <a:t>P</a:t>
              </a:r>
              <a:r>
                <a:rPr lang="en-US" altLang="zh-CN" sz="2400" b="1" dirty="0" smtClean="0">
                  <a:latin typeface="Bradley Hand ITC" panose="03070402050302030203" pitchFamily="66" charset="0"/>
                </a:rPr>
                <a:t>rofessional</a:t>
              </a:r>
              <a:endParaRPr lang="zh-CN" altLang="en-US" sz="2400" b="1" dirty="0">
                <a:latin typeface="Bradley Hand ITC" panose="03070402050302030203" pitchFamily="66" charset="0"/>
              </a:endParaRPr>
            </a:p>
          </p:txBody>
        </p:sp>
      </p:grpSp>
      <p:grpSp>
        <p:nvGrpSpPr>
          <p:cNvPr id="30" name="组合 29"/>
          <p:cNvGrpSpPr/>
          <p:nvPr/>
        </p:nvGrpSpPr>
        <p:grpSpPr>
          <a:xfrm>
            <a:off x="5880621" y="1676400"/>
            <a:ext cx="1373148" cy="1342373"/>
            <a:chOff x="2326015" y="332508"/>
            <a:chExt cx="1721904" cy="1662547"/>
          </a:xfrm>
        </p:grpSpPr>
        <p:sp>
          <p:nvSpPr>
            <p:cNvPr id="31" name="椭圆 30"/>
            <p:cNvSpPr/>
            <p:nvPr/>
          </p:nvSpPr>
          <p:spPr>
            <a:xfrm>
              <a:off x="2326015" y="332508"/>
              <a:ext cx="1721904" cy="16625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Bradley Hand ITC" panose="03070402050302030203" pitchFamily="66" charset="0"/>
              </a:endParaRPr>
            </a:p>
          </p:txBody>
        </p:sp>
        <p:sp>
          <p:nvSpPr>
            <p:cNvPr id="32" name="文本框 31"/>
            <p:cNvSpPr txBox="1"/>
            <p:nvPr/>
          </p:nvSpPr>
          <p:spPr>
            <a:xfrm>
              <a:off x="2572947" y="932948"/>
              <a:ext cx="1059906" cy="461665"/>
            </a:xfrm>
            <a:prstGeom prst="rect">
              <a:avLst/>
            </a:prstGeom>
            <a:noFill/>
          </p:spPr>
          <p:txBody>
            <a:bodyPr wrap="none" rtlCol="0">
              <a:spAutoFit/>
            </a:bodyPr>
            <a:lstStyle/>
            <a:p>
              <a:r>
                <a:rPr lang="en-US" altLang="zh-CN" sz="2400" b="1" dirty="0" smtClean="0">
                  <a:latin typeface="Bradley Hand ITC" panose="03070402050302030203" pitchFamily="66" charset="0"/>
                </a:rPr>
                <a:t>Young</a:t>
              </a:r>
              <a:endParaRPr lang="zh-CN" altLang="en-US" sz="2400" b="1" dirty="0">
                <a:latin typeface="Bradley Hand ITC" panose="03070402050302030203" pitchFamily="66" charset="0"/>
              </a:endParaRPr>
            </a:p>
          </p:txBody>
        </p:sp>
      </p:grpSp>
      <p:cxnSp>
        <p:nvCxnSpPr>
          <p:cNvPr id="34" name="直接连接符 33"/>
          <p:cNvCxnSpPr>
            <a:stCxn id="23" idx="6"/>
            <a:endCxn id="31" idx="1"/>
          </p:cNvCxnSpPr>
          <p:nvPr/>
        </p:nvCxnSpPr>
        <p:spPr>
          <a:xfrm>
            <a:off x="4047919" y="1163782"/>
            <a:ext cx="2033795" cy="7092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252522" y="2012054"/>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zh-CN" altLang="en-US" dirty="0"/>
          </a:p>
        </p:txBody>
      </p:sp>
      <p:grpSp>
        <p:nvGrpSpPr>
          <p:cNvPr id="39" name="组合 38"/>
          <p:cNvGrpSpPr/>
          <p:nvPr/>
        </p:nvGrpSpPr>
        <p:grpSpPr>
          <a:xfrm>
            <a:off x="2210342" y="3576380"/>
            <a:ext cx="2502209" cy="2449218"/>
            <a:chOff x="2326015" y="332508"/>
            <a:chExt cx="1721904" cy="1662547"/>
          </a:xfrm>
        </p:grpSpPr>
        <p:sp>
          <p:nvSpPr>
            <p:cNvPr id="40" name="椭圆 39"/>
            <p:cNvSpPr/>
            <p:nvPr/>
          </p:nvSpPr>
          <p:spPr>
            <a:xfrm>
              <a:off x="2326015" y="332508"/>
              <a:ext cx="1721904" cy="16625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Bradley Hand ITC" panose="03070402050302030203" pitchFamily="66" charset="0"/>
              </a:endParaRPr>
            </a:p>
          </p:txBody>
        </p:sp>
        <p:sp>
          <p:nvSpPr>
            <p:cNvPr id="41" name="文本框 40"/>
            <p:cNvSpPr txBox="1"/>
            <p:nvPr/>
          </p:nvSpPr>
          <p:spPr>
            <a:xfrm>
              <a:off x="2544112" y="963119"/>
              <a:ext cx="1362564" cy="438734"/>
            </a:xfrm>
            <a:prstGeom prst="rect">
              <a:avLst/>
            </a:prstGeom>
            <a:noFill/>
          </p:spPr>
          <p:txBody>
            <a:bodyPr wrap="none" rtlCol="0">
              <a:spAutoFit/>
            </a:bodyPr>
            <a:lstStyle/>
            <a:p>
              <a:r>
                <a:rPr lang="en-US" altLang="zh-CN" sz="3600" b="1" dirty="0" smtClean="0">
                  <a:latin typeface="Bradley Hand ITC" panose="03070402050302030203" pitchFamily="66" charset="0"/>
                </a:rPr>
                <a:t>Dreamers</a:t>
              </a:r>
              <a:endParaRPr lang="zh-CN" altLang="en-US" sz="3600" b="1" dirty="0">
                <a:latin typeface="Bradley Hand ITC" panose="03070402050302030203" pitchFamily="66" charset="0"/>
              </a:endParaRPr>
            </a:p>
          </p:txBody>
        </p:sp>
      </p:grpSp>
      <p:sp>
        <p:nvSpPr>
          <p:cNvPr id="42" name="文本框 41"/>
          <p:cNvSpPr txBox="1"/>
          <p:nvPr/>
        </p:nvSpPr>
        <p:spPr>
          <a:xfrm>
            <a:off x="5735241" y="419507"/>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zh-CN" altLang="en-US" dirty="0"/>
          </a:p>
        </p:txBody>
      </p:sp>
      <p:sp>
        <p:nvSpPr>
          <p:cNvPr id="43" name="文本框 42"/>
          <p:cNvSpPr txBox="1"/>
          <p:nvPr/>
        </p:nvSpPr>
        <p:spPr>
          <a:xfrm>
            <a:off x="4973572" y="4395176"/>
            <a:ext cx="1971758" cy="1200329"/>
          </a:xfrm>
          <a:prstGeom prst="rect">
            <a:avLst/>
          </a:prstGeom>
          <a:noFill/>
        </p:spPr>
        <p:txBody>
          <a:bodyPr wrap="none" rtlCol="0">
            <a:spAutoFit/>
          </a:bodyPr>
          <a:lstStyle/>
          <a:p>
            <a:r>
              <a:rPr lang="en-US" altLang="zh-CN" dirty="0" smtClean="0"/>
              <a:t>Add Your Text Here</a:t>
            </a:r>
          </a:p>
          <a:p>
            <a:r>
              <a:rPr lang="en-US" altLang="zh-CN" dirty="0"/>
              <a:t>Add Your Text Here</a:t>
            </a:r>
            <a:endParaRPr lang="zh-CN" altLang="en-US" dirty="0"/>
          </a:p>
          <a:p>
            <a:r>
              <a:rPr lang="en-US" altLang="zh-CN" dirty="0"/>
              <a:t>Add Your Text Here</a:t>
            </a:r>
            <a:endParaRPr lang="zh-CN" altLang="en-US" dirty="0"/>
          </a:p>
          <a:p>
            <a:endParaRPr lang="zh-CN" altLang="en-US" dirty="0"/>
          </a:p>
        </p:txBody>
      </p:sp>
      <p:cxnSp>
        <p:nvCxnSpPr>
          <p:cNvPr id="45" name="直接连接符 44"/>
          <p:cNvCxnSpPr>
            <a:stCxn id="31" idx="3"/>
            <a:endCxn id="40" idx="7"/>
          </p:cNvCxnSpPr>
          <p:nvPr/>
        </p:nvCxnSpPr>
        <p:spPr>
          <a:xfrm flipH="1">
            <a:off x="4346111" y="2822187"/>
            <a:ext cx="1735603" cy="11128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151486" y="1260561"/>
            <a:ext cx="3537506" cy="448100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燕尾形 46"/>
          <p:cNvSpPr/>
          <p:nvPr/>
        </p:nvSpPr>
        <p:spPr>
          <a:xfrm rot="5400000">
            <a:off x="9701105" y="6034495"/>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燕尾形 47"/>
          <p:cNvSpPr/>
          <p:nvPr/>
        </p:nvSpPr>
        <p:spPr>
          <a:xfrm rot="5400000">
            <a:off x="9701105" y="6297420"/>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06773736"/>
      </p:ext>
    </p:extLst>
  </p:cSld>
  <p:clrMapOvr>
    <a:masterClrMapping/>
  </p:clrMapOvr>
  <p:transition spd="slow" advTm="1349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150"/>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750"/>
                                        <p:tgtEl>
                                          <p:spTgt spid="1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childTnLst>
                          </p:cTn>
                        </p:par>
                        <p:par>
                          <p:cTn id="33" fill="hold">
                            <p:stCondLst>
                              <p:cond delay="2400"/>
                            </p:stCondLst>
                            <p:childTnLst>
                              <p:par>
                                <p:cTn id="34" presetID="10"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2900"/>
                            </p:stCondLst>
                            <p:childTnLst>
                              <p:par>
                                <p:cTn id="38" presetID="10"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par>
                          <p:cTn id="41" fill="hold">
                            <p:stCondLst>
                              <p:cond delay="3400"/>
                            </p:stCondLst>
                            <p:childTnLst>
                              <p:par>
                                <p:cTn id="42" presetID="22" presetClass="entr" presetSubtype="4"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par>
                          <p:cTn id="45" fill="hold">
                            <p:stCondLst>
                              <p:cond delay="3900"/>
                            </p:stCondLst>
                            <p:childTnLst>
                              <p:par>
                                <p:cTn id="46" presetID="41" presetClass="entr" presetSubtype="0" fill="hold" grpId="0" nodeType="afterEffect">
                                  <p:stCondLst>
                                    <p:cond delay="0"/>
                                  </p:stCondLst>
                                  <p:iterate type="lt">
                                    <p:tmPct val="6000"/>
                                  </p:iterate>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8"/>
                                        </p:tgtEl>
                                        <p:attrNameLst>
                                          <p:attrName>ppt_y</p:attrName>
                                        </p:attrNameLst>
                                      </p:cBhvr>
                                      <p:tavLst>
                                        <p:tav tm="0">
                                          <p:val>
                                            <p:strVal val="#ppt_y"/>
                                          </p:val>
                                        </p:tav>
                                        <p:tav tm="100000">
                                          <p:val>
                                            <p:strVal val="#ppt_y"/>
                                          </p:val>
                                        </p:tav>
                                      </p:tavLst>
                                    </p:anim>
                                    <p:anim calcmode="lin" valueType="num">
                                      <p:cBhvr>
                                        <p:cTn id="50"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8"/>
                                        </p:tgtEl>
                                      </p:cBhvr>
                                    </p:animEffect>
                                  </p:childTnLst>
                                </p:cTn>
                              </p:par>
                            </p:childTnLst>
                          </p:cTn>
                        </p:par>
                        <p:par>
                          <p:cTn id="53" fill="hold">
                            <p:stCondLst>
                              <p:cond delay="5720"/>
                            </p:stCondLst>
                            <p:childTnLst>
                              <p:par>
                                <p:cTn id="54" presetID="22" presetClass="entr" presetSubtype="8"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6220"/>
                            </p:stCondLst>
                            <p:childTnLst>
                              <p:par>
                                <p:cTn id="58" presetID="22" presetClass="entr" presetSubtype="4"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par>
                          <p:cTn id="61" fill="hold">
                            <p:stCondLst>
                              <p:cond delay="6720"/>
                            </p:stCondLst>
                            <p:childTnLst>
                              <p:par>
                                <p:cTn id="62" presetID="41" presetClass="entr" presetSubtype="0" fill="hold" grpId="0" nodeType="afterEffect">
                                  <p:stCondLst>
                                    <p:cond delay="0"/>
                                  </p:stCondLst>
                                  <p:iterate type="lt">
                                    <p:tmPct val="6000"/>
                                  </p:iterate>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2"/>
                                        </p:tgtEl>
                                        <p:attrNameLst>
                                          <p:attrName>ppt_y</p:attrName>
                                        </p:attrNameLst>
                                      </p:cBhvr>
                                      <p:tavLst>
                                        <p:tav tm="0">
                                          <p:val>
                                            <p:strVal val="#ppt_y"/>
                                          </p:val>
                                        </p:tav>
                                        <p:tav tm="100000">
                                          <p:val>
                                            <p:strVal val="#ppt_y"/>
                                          </p:val>
                                        </p:tav>
                                      </p:tavLst>
                                    </p:anim>
                                    <p:anim calcmode="lin" valueType="num">
                                      <p:cBhvr>
                                        <p:cTn id="6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2"/>
                                        </p:tgtEl>
                                      </p:cBhvr>
                                    </p:animEffect>
                                  </p:childTnLst>
                                </p:cTn>
                              </p:par>
                            </p:childTnLst>
                          </p:cTn>
                        </p:par>
                        <p:par>
                          <p:cTn id="69" fill="hold">
                            <p:stCondLst>
                              <p:cond delay="8540"/>
                            </p:stCondLst>
                            <p:childTnLst>
                              <p:par>
                                <p:cTn id="70" presetID="22" presetClass="entr" presetSubtype="1" fill="hold"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500"/>
                                        <p:tgtEl>
                                          <p:spTgt spid="45"/>
                                        </p:tgtEl>
                                      </p:cBhvr>
                                    </p:animEffect>
                                  </p:childTnLst>
                                </p:cTn>
                              </p:par>
                            </p:childTnLst>
                          </p:cTn>
                        </p:par>
                        <p:par>
                          <p:cTn id="73" fill="hold">
                            <p:stCondLst>
                              <p:cond delay="9040"/>
                            </p:stCondLst>
                            <p:childTnLst>
                              <p:par>
                                <p:cTn id="74" presetID="22" presetClass="entr" presetSubtype="4" fill="hold"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down)">
                                      <p:cBhvr>
                                        <p:cTn id="76" dur="500"/>
                                        <p:tgtEl>
                                          <p:spTgt spid="39"/>
                                        </p:tgtEl>
                                      </p:cBhvr>
                                    </p:animEffect>
                                  </p:childTnLst>
                                </p:cTn>
                              </p:par>
                            </p:childTnLst>
                          </p:cTn>
                        </p:par>
                        <p:par>
                          <p:cTn id="77" fill="hold">
                            <p:stCondLst>
                              <p:cond delay="9540"/>
                            </p:stCondLst>
                            <p:childTnLst>
                              <p:par>
                                <p:cTn id="78" presetID="41" presetClass="entr" presetSubtype="0" fill="hold" grpId="0" nodeType="afterEffect">
                                  <p:stCondLst>
                                    <p:cond delay="0"/>
                                  </p:stCondLst>
                                  <p:iterate type="lt">
                                    <p:tmPct val="6000"/>
                                  </p:iterate>
                                  <p:childTnLst>
                                    <p:set>
                                      <p:cBhvr>
                                        <p:cTn id="79" dur="1" fill="hold">
                                          <p:stCondLst>
                                            <p:cond delay="0"/>
                                          </p:stCondLst>
                                        </p:cTn>
                                        <p:tgtEl>
                                          <p:spTgt spid="43"/>
                                        </p:tgtEl>
                                        <p:attrNameLst>
                                          <p:attrName>style.visibility</p:attrName>
                                        </p:attrNameLst>
                                      </p:cBhvr>
                                      <p:to>
                                        <p:strVal val="visible"/>
                                      </p:to>
                                    </p:set>
                                    <p:anim calcmode="lin" valueType="num">
                                      <p:cBhvr>
                                        <p:cTn id="80"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43"/>
                                        </p:tgtEl>
                                        <p:attrNameLst>
                                          <p:attrName>ppt_y</p:attrName>
                                        </p:attrNameLst>
                                      </p:cBhvr>
                                      <p:tavLst>
                                        <p:tav tm="0">
                                          <p:val>
                                            <p:strVal val="#ppt_y"/>
                                          </p:val>
                                        </p:tav>
                                        <p:tav tm="100000">
                                          <p:val>
                                            <p:strVal val="#ppt_y"/>
                                          </p:val>
                                        </p:tav>
                                      </p:tavLst>
                                    </p:anim>
                                    <p:anim calcmode="lin" valueType="num">
                                      <p:cBhvr>
                                        <p:cTn id="82"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43"/>
                                        </p:tgtEl>
                                      </p:cBhvr>
                                    </p:animEffect>
                                  </p:childTnLst>
                                </p:cTn>
                              </p:par>
                            </p:childTnLst>
                          </p:cTn>
                        </p:par>
                        <p:par>
                          <p:cTn id="85" fill="hold">
                            <p:stCondLst>
                              <p:cond delay="11360"/>
                            </p:stCondLst>
                            <p:childTnLst>
                              <p:par>
                                <p:cTn id="86" presetID="47" presetClass="entr" presetSubtype="0"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anim calcmode="lin" valueType="num">
                                      <p:cBhvr>
                                        <p:cTn id="89" dur="1000" fill="hold"/>
                                        <p:tgtEl>
                                          <p:spTgt spid="47"/>
                                        </p:tgtEl>
                                        <p:attrNameLst>
                                          <p:attrName>ppt_x</p:attrName>
                                        </p:attrNameLst>
                                      </p:cBhvr>
                                      <p:tavLst>
                                        <p:tav tm="0">
                                          <p:val>
                                            <p:strVal val="#ppt_x"/>
                                          </p:val>
                                        </p:tav>
                                        <p:tav tm="100000">
                                          <p:val>
                                            <p:strVal val="#ppt_x"/>
                                          </p:val>
                                        </p:tav>
                                      </p:tavLst>
                                    </p:anim>
                                    <p:anim calcmode="lin" valueType="num">
                                      <p:cBhvr>
                                        <p:cTn id="90" dur="1000" fill="hold"/>
                                        <p:tgtEl>
                                          <p:spTgt spid="47"/>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par>
                          <p:cTn id="96" fill="hold">
                            <p:stCondLst>
                              <p:cond delay="12360"/>
                            </p:stCondLst>
                            <p:childTnLst>
                              <p:par>
                                <p:cTn id="97" presetID="26" presetClass="emph" presetSubtype="0" repeatCount="2000" fill="hold" grpId="1" nodeType="afterEffect">
                                  <p:stCondLst>
                                    <p:cond delay="0"/>
                                  </p:stCondLst>
                                  <p:childTnLst>
                                    <p:animEffect transition="out" filter="fade">
                                      <p:cBhvr>
                                        <p:cTn id="98" dur="500" tmFilter="0, 0; .2, .5; .8, .5; 1, 0"/>
                                        <p:tgtEl>
                                          <p:spTgt spid="47"/>
                                        </p:tgtEl>
                                      </p:cBhvr>
                                    </p:animEffect>
                                    <p:animScale>
                                      <p:cBhvr>
                                        <p:cTn id="99" dur="250" autoRev="1" fill="hold"/>
                                        <p:tgtEl>
                                          <p:spTgt spid="47"/>
                                        </p:tgtEl>
                                      </p:cBhvr>
                                      <p:by x="105000" y="105000"/>
                                    </p:animScale>
                                  </p:childTnLst>
                                </p:cTn>
                              </p:par>
                              <p:par>
                                <p:cTn id="100" presetID="26" presetClass="emph" presetSubtype="0" repeatCount="2000" fill="hold" grpId="1" nodeType="withEffect">
                                  <p:stCondLst>
                                    <p:cond delay="0"/>
                                  </p:stCondLst>
                                  <p:childTnLst>
                                    <p:animEffect transition="out" filter="fade">
                                      <p:cBhvr>
                                        <p:cTn id="101" dur="500" tmFilter="0, 0; .2, .5; .8, .5; 1, 0"/>
                                        <p:tgtEl>
                                          <p:spTgt spid="48"/>
                                        </p:tgtEl>
                                      </p:cBhvr>
                                    </p:animEffect>
                                    <p:animScale>
                                      <p:cBhvr>
                                        <p:cTn id="102"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0" grpId="0" animBg="1"/>
      <p:bldP spid="21" grpId="0" animBg="1"/>
      <p:bldP spid="38" grpId="0"/>
      <p:bldP spid="42" grpId="0"/>
      <p:bldP spid="43" grpId="0"/>
      <p:bldP spid="46" grpId="0" animBg="1"/>
      <p:bldP spid="47" grpId="0" animBg="1"/>
      <p:bldP spid="47" grpId="1" animBg="1"/>
      <p:bldP spid="48" grpId="0" animBg="1"/>
      <p:bldP spid="4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CCD6AD8-E96A-4B6D-B223-9AE7D57D897F}"/>
  <p:tag name="ISPRING_RESOURCE_FOLDER" val="C:\Users\Gomi\Desktop\简约大气商务模版byGomi\"/>
  <p:tag name="ISPRING_PRESENTATION_PATH" val="C:\Users\Gomi\Desktop\简约大气商务模版byGomi.pptx"/>
  <p:tag name="ISPRING_PROJECT_FOLDER_UPDATED" val="1"/>
  <p:tag name="ISPRING_RESOURCE_PATHS_HASH_PRESENTER" val="c6321034e28fa64e49fbdba720847d85908d184b"/>
  <p:tag name="ISPRING_ULTRA_SCORM_COURSE_ID" val="8E397062-9933-41F7-AD72-E36D92D902EB"/>
  <p:tag name="ISPRING_SCORM_RATE_SLIDES" val="1"/>
  <p:tag name="ISPRING_SCORM_PASSING_SCORE" val="100.0000000000"/>
  <p:tag name="ISPRINGONLINEFOLDERID" val="0"/>
  <p:tag name="ISPRINGONLINEFOLDERPATH" val="Content List"/>
  <p:tag name="ISPRINGCLOUDFOLDERID" val="0"/>
  <p:tag name="ISPRING_PLAYERS_CUSTOMIZATION" val="UEsDBBQAAgAIAHa4w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E0W20iBzn2SKSsAAKVOAAAXAAAAdW5pdmVyc2FsL3VuaXZlcnNhbC5wbmftfAlUU1e7Nh2srbZabSqiDJ/IkEhICqjIlHy1RARUTBAhQKAaIs4IyBCBYGstyhSBkKgM0SBF5hKUMZBaa0ISJaIFpAFSTWKUAJGEKWS6CWrVDuu/6//vXeu/d7nEBTnn7Pd59vO++93vPmfnnN25w+eTRasWmZiYfOK71RtlYvJ+ponJu2MffmA44vMF0dHw6514lM9mk7pu86eGD+9Hf7n9SxOTBuJizZ4Fhs8fHduKjjcxWXLT+P8ddszVKBOTHe6+3l/uSo4YG4ohJkSjYV/DPrP6aenXP6/eTlopPN/p8gPj3ge2tDPvLL9+8OKloPdsrqzbeu38vz8M2rYzK+/Mxg9ONX269v1fUDTH07uPEZjxykFcwtTFhDujF/Bt8utEFzdnF5kwojH68Uhjd52X8vssROdMhxzD0Ch4ptCOyXs3mpnaIwZmJolRk7CnJ+8tcFT6IUmFvd3GY6PB7pfzvkJODskJzYOfGg6c1Pq7Hgdm6uR6Xf2g8YqTyrzcJ59ExBkF+Lc7zTVV6iEEBb9r+HQMdm9Zx+XQdwx//qRCAkouac62MVVFTFC/8dDg54iej1AA45/1GWGgTEu8OC9Y9Ys97PKTlm/USIBENplHTL0STpFQamXilkjNI1NeApvbCmYyyble/DXsljGlQdCT6CE/5CTLtXPikSnhoWlEa3I6L2w4buKn95aa7xI0jhEACNXFW/1M3VSwI5+NJoz2Q9TD063QLJqV7qEVrFgwO/sDogdTDDXwuD3Sl0mbupW4KMNK3WDlMYi5Fr5DTvgcoZqrySKnenLPSxTVbbJHOJJ3bxsWaPC7ye8Lx2uAmYBlIhrsdM9S7d2lFk05pGXY9hoeGztEZyTr1UI9V9FV4o/FwCJg4y08G3nFzuSZdmHaAztiEa7sfTMeq5NdKsC0RiKQpYKENetLmyUKzwqRkq9cXyoqxjbx+vHm0Bh2q7SVOx3gNfWrA9uSfXYifDebo/BrWk1kktofVGHZQcwMMrurtUbeZBD+ZEd7AaUUAWkLXJ4t1OfTcfikHro3ty12DzxijpQ1M1o0w05EN4OTWYl4OAsr1QIWYQXm0aQvReaK5LJP3R8PspqSHhr6jc+W9ANjlKp9+FImmKfGw1gEUBpdHkKZCQTnKC3Yd+LJWlYDmy3aJJLlSa+5d+OqaEB2BOFIfHbsaDVhqSPTai+GbPDwT24tvTSgaX/rh8TBW3lZihoryWZIV0bDkT7pu16mEtGjtK5baU1hEB4bdFmh2/Q4hDLms+acKGfMWl1LLEwjejW3H4dn0VKHWBae+CK+F6/flgM8bq3eN5CcPugEUG1i31a6dury6hFkIvaXWVhlbvyF4v42IJeO6zEFlccZyeTQQQIof7XBad2cEsYk+PRPivE85PvibwmOsvh+NtB0S8+5rCnchItY1CCci6UIoosknTJiBpZ/JK1YYIQHgEWHCptBh+ipqTpVeGBVthTI3zPMb5sYzMFugXXHkpP2IqYtygWoJiP+aKPOfd/AnGqV4BNegmqTTEmwTBotiue0RqO7EzAwoyrDQwNyIHfBTEsBdvB6IzhEoXsQzbDgsUrs8vbuG/3M7XFIE2EQB/oRAkAl1sjBnDnSO+xiwYNpyCCftp9Bla6RbIV1K5BXwPLOs55LBwiHXYetWLFr+b3JT9FTGqnaWlYtCt+nTcgxT0H7ITr19NEq4VduxNg6t/rDBcrI8YUGMVKSohFISFtj6mBh3vK9+Bud4CVxX3aCl7GGgKKVZe93LUhtsiAWYrPvfV3TXgPkOtFhghyij1Pc7dYcovxnLSRToXqsNF8QQibSgDIyf/swv7NsE0+NxdQQPXIbCTp2v2xjJm3kUBExPndo5u4mYeq4KJXlxJoxghdnGQZ+3AQMco8SN1FC/5c8WpuMDgDzKDU8hCqkGWyHWi95l1Cz2lSDZTZA1NIJ1px5euuRK1+vZHOmRcXGuIiDZ9Ik/WB+LMzS1pdMlH6tUklbLSPvF0f25VjvD7F0RWyHWeIe9imZMEN41h8KTxx9MGcZWhqT69XEmeZhTeajs5B2RpAAz7Q25rMNr/LSwn/4c5kx8S2cv9xkCQBh/GU+nw9MNu2cv+bYJaAxA/7+b+T7RoAbq3Uqql5lPGTyn7j8G9qHRiLv/Wdxzv96PwCeNjEYz8cwnv282NTa+sKCCx9d+KT3dssio42fvoPpVfxIxuQ9/xnIUoQ34dzt72+fOZh4fN7kZ3OGXC5PoXxnbV2/fZ/3Bg93I+DJj86eOV65z8fHSOmLNcvyIL2jT+ax7Wys75VftLB4btnbu21XY1nZPI1zZ7ZS/rC6fNlT1J3cXGNXvt5sbY2pGuhBGjlv2+p9xf8tyH81SLxYJaUykzUTbOjwXF+zJUN1J6Yz+X7R8HFU3A6RJq7OLXrA55XRHXBQuGXqsxv0YjecWzSuB/YKPG4OP/swg2e97wO3pAvwVwgV1MDUCwNBkkEi57MAz1i5l9vpV10pJlS9u8+uf7sfDTtd0P6KMOdpNIZx+7G7mW1PwkxB+/bXT6DbwBJolmFOC5xpOqFV3Hbhm3eXu7NbDpINFxusBLxxcSm4JLQqPrs6CrMckwBvhb/SwU1bs5j08FdUCfZ4pR+tetR+Bvo66yrvs4H+CbkNhTw/2rn7vq8ZrViHfGRsFk6uzQeKj78uQaUfadP1XdKVQW3/dEYWXm6zyK3kDQmW2+5w7HVjOQc7nt28w/5vSDjFlfyTPU6C/z/QMw9cfrp4x+u+Czq7vII8Yh7z9yCuayoK/oir/PsBQbRfKg26Fv2tddH2rqdX/ghP8WRgITD2YGX3hN3fs1wK1xxrZaz9W4CtuaCsv2+1tt/xH87wwivA+X/b65r4XvrWv+0fUrIOl/e3gojox//hDNYh7B/OlPFw/2RtXSXX+k0P9y3gPpsVEYWCR1N8wyBAlmLDN8j+TBOHdy6TRaFXcN4QthGM2Xd8KPvPFy+0Sn22QcIDx42zbf7Mg+g1HYL++fa/pBBlxWuWlBolP9Lz2U/v4ZbFc+O63xyl8TaneR5CVTf9nBvCLdi2h/C/Pj8ehUaqf+uHlJ4YqezflOGp1ygz+BtiqrOnOEHNBa+H1pikgW3ZbsyJk6uWGvS75cL3jI+pvu/XrdqY/630TgxBeUtEhBNiONUFbLwsTHgiGc7n4HA7ydEdxbtfBywDhtot8FuUTwJWnBeAcZaE2YdZRkcO+9Tv4NLtS5MfPdP1WSAyafe3vQZfvi4z356aqvjRM+lzieQAaBsdLCB6HFJstFo6cNSm3G/aTNZny4vDjD9B11mxV8mULWtVm6QbmnybutcSC/h7asLsZXEMCcw3txXM7WNjLOM9g9eqwhVuOVNlh1ehCUedSgNah17JNxiB2rULgeTmgAPOLmttt4urQGbmIX/0nHtSloHNnip7xsG4yw3LtaUy1pAvFuNHSi1OGIDLowV55q5xjMMFU2XgVdKiZlB4m7ILKxUxMDCWs1v/aPu28fVcJx/FyrK7nNbsNBZ2n3arZXQNP5Z+lMFwlG7odpKxpVT+V0ddX7m4mUL6vCwZ7Yd3isgv/NZGAJZf9Z1w7iNmK9ZypstqfOmebA7dUKX+LG4ZIACcRKlb6EcsY2xkPgboOdKGMF8QOW0Lyw0CF0pUjlnVNrZ3N1VMhDv2S2cH7NmYdIhvd0LHtqOlr5KSwN8vE7AatI5MTwV4lWlC9o0WjH0P2Igmi49w8wYxBbSotBqAHS+t8ciwHRrud8GGx44tkLSGSzxZsVAe8HsWxstNKBHZioq3VF7vDiGzuWqekiN1n67vrjhBkDx+FcqtHdl7sQ5BeXnE+Ipu+qdnSeC1Zcc4Ta1Ye7YZO1RuiqZEaZPhnDZcbKMnZdyzDgWw5VEu4qgSaV52/Cop02h8VdL62vIoFGCI+Yb3Qo/bIoKirnyMpoDwrUFXPkVT1oC2xiX1tKyNVtHrbKDCVUmTUdqgLFqtcmtdKMAQ3hgEvr17U8Vg2jWYfsLN1o0i4T3IHy2I7xKQkDLKz0HqrjuBr7JwilsTkEvgUQ5JxujbOG2xGTvyKadyfraTbId1J/pm5h+GwyzZZhyCjAa8dQ/4NcSDKK5CIJ0j6E2e8jyJU+CktyWcHtlnb4jSRvAp1LkcJd+JTjB3sL2vaM0TvFYEjNna3qF/V5mvKP/NTrJlUf5WVQOj0V4thlxoIKC/u7LNF+/ch2tHTtrgayRst3E6w/ejgiMszFdh0jwt2SrGls2L7U/ysOXFh1L1c263E8s8M2t4sLX44uLoPkl8fSaoFf+2vHwL8p8Bmfx5MXSwHQBYhj/ivPaPtk+eVlA7Z8eTmCny/J3e4oWcw13ZV1+2r4SmPlxsCu2cfdTh/9WyvKyb27oOX93HCvqvXMK92fDrvcbbXdBOQw0fYVzRLVSMGG/X1Xu64kt1WqG+I9WyXuRCVd2+lQHXPMzyscSLH7kSRK4QyxNPLg9xpa7i+G5phJf9aMa8NRQIJp5TTTcz0yYm7wdQ+AekafKUSPTV4qzmjrEjGdJLJ44+WPhc9k6NBCqs9hKfNw9cIVlCq/J082ltv3oi9zz1ueAgd/E+Du+ecT1J4ct/k+vG5eTTHDf1AzZsNyz49vYXObFELEnpVbZP/vJZAAnBaeXx7lZJs1pBLycDo6CSeM9Rrelu4S+GKTcCFn3b/2U6Fc94BfFjxfWpQQs+ElIo4iD+aiXq5cyruq/qjTeX6oK76x4Zb+BxpbluL80W8SII07lJjDKwz+w7ULjA9HmXcu/0d05fz6owFAj/kkONxZMVGa687TJDToXLJHiPXCRnWhTbR2y4/YAQpZ3owgmCmixjHPgw9eihUhE2/exUjO5xjGVE/pRBQa0fTzQkJ8zswUS18/qC6DB2Td8nPHa4FdTwT96m8Cju41u8oPukjYOxMhQVRdDhyR9cO7hlRNiJmCy56Rfo6b7mzqnhfHl0h2cMhR3CmzZUeg8eahkdYKw6byJ20UUcRFBHn0oO41C5kXA2CFm194rLout8wnSjRCGJVeri+V5JIZ3bLNNJHlSN2F7uWFsw5da9m4X9ATDHDe6Mi3m6VHF5adqTwnj3LQTK/TkVdsfzcYGxB51F0a4A/fKcsx/tB7gEO2bStZtY7y31PBYy8+zmUiYdnDQlPkKWjuE4cyvNrKSMuOB7Bkly2GHcVsuiCiphzuAcnSYlKPM4OSnK0f9yApLkkbEFpn0aYLWIuhLRDbxI14a45uY1Y9F9Pvn3DoAjVyV9koM6COZjbYxjKGcczJXHhcKSXnj8crVd+R3gd6WpCk6KP5OaWiwBpeRXr0Dwstuz+hZs9ysC8wW8/CknZ1iupGQH5UiSAN2pAUtCg86E36ID/Z42RsAyacgPy21WCbwXFQFcOW0M39YC8VicCpipWMmT+POcD7R6UmOmw5jiMXdFezErnj34PJW0HWQNeZd9HBo9uIxE+31XJi12h2jmE0yTobIaszOgjOb5WIIW51WvPH23JSWaUXMIDXCU21WNi82S5lIny6zSehV1QD8VaYay5R0ShZ7z7sFBPGnKtbVgPyjpoiPT50LB80ETfAd4uCrfHr3CC3kkZUAhhhiQKu4nM3hN1YPr8Sq0bjAl6LvwXuB3qE/Lz58lrefRgFuqsOG7P0xAIAs9xx9Aynswmlxal9suYfVtxAvV9rFoQLzUQ4hPTidt6U0UFVOOXmRoRu2gHlm4NSSPb/MZjFECABGWBKht5mP8efeAvD4BJtivaURdiH+eC4/3ZtNw2sW0glRPQnrP7GezeD0gkzbRXsji3YUIxpuUHfI0+TPpcPVycRX59E6YJe52MiiULF1Slld1yYw9+9NC2LMqCQZ5jZGy31EQxZxyCtxrK2PeS8wmHe6dcVDufD4M3M1w/jrnAWfVJh5lwV3gni3IvOyxqnvSukxalHmZAacRgqo7hAHkLI+OAlsxM4CIe7OBs3mUb2xFtoew+MErQK50A91zvEUGEgbzxoh5+Ue0HdzwFz7cgbLM9sgw3sv4qrWg2YhRfhdIsJZD4XURv/V+jigcLcgm+vRZ2Ys8q8fWiR64crbLa9CmCKfx33xZCtIGXnsOXag4hNQOX6oDthkGYC27/cCXG1Mfu1BBzOgLp567sH97RGgTOG1LJZ3gFkqH4FF9u2yR+XAsVQRenGGT/o4Dz0EUICTOA+EHDY4F62t0DZwSz6B34oJEM8sc0113+l1G3q5Jj75L9/ZDPdrFDAaiLCUrZctBAqIomDXtRoy1v7+VWyZYd/aRMT2rvHjmL4rZ9jtHVthLH1vIk33ePKrZK40ne3Cr5GE7XuTnuBm03vpAHYTpUjnXKZl8kRqTqHCdCA7x//RETIpAwH39cg70mzq/T+seY63UIaoO3oHA55l2PGB4qi6p0PZDLyi86EUYx6XnwzGRhf8KvwPX3ISThMxiyIslqU7cKi11WGwwM8G2gjLT3TAvCj8tT67plpNsP+wwzFFXNDrJ8ReMZqBU7Wg0b/l31ROKxtaX8z+9ezGUcSy5VXw/AI7pzqne+WJiF9ON9y5NqXqNlPdquo9y0BvmQkz3f0PFcXd3BEElyTImb1O+18zgrXSdNP1djwLqmCZbGp3m8IeFa4X6uXp926whoSdM3POHDoVZW6f4EZqULqXUqdrX7MWxvzkzCh/in/iD1REE0ibOcp7usR8/R+R14b2NDH+6sRuAsJYum68cFoYhAWeLfeY9bn74zw2eSo0r/VuBAV4JE1IDw/rZX+xhsROnDdPr8Iq0F40kTZm0+lSJQ32yVwGbj7jeFaGA65VwU3m6Xg21TJvsuUfVcKiDgjiP+SJlSVNcAQ14+rZQNya0hOyOX1O0uI9xp2RpvU/clyXxnLA8Lxs4VtXKnZmKhqsHggsvqWB8DAI9UxmQNjJ8jzff3d+/dnAFZaI+lGxOuBB++/HPU1MtjU/8I+fuXb66fMCfxb+PQ9ylbx0hPH5J0Q6BJAT4jQND7XkUpoet6Y+tv+dMyXdxMMuwGDA0sREiIGrZbeHmFVdCDdOstIGaNj2gSLZuNC7oPUhUnsfZPs7MbND4OtRzcQqLhpGkxb8yOkY3b0SgIIk+sQVjgeJs8dEzXW0NY1tzi7KE4cAKE79YUtYjw4QjSm4tAHI2uvUlM1LNrRvthMJglWUnN/E1QdC6XFrCHtK79jIy0wUoIFKqJUcvTfn3oxTZ7SdRH0hEDem5JWyzWzvzsdntFw0rYWq2h6P3vhxjZJ4May4sWoHgJINC/EoGe1zGV4YOD7mI9ybivyxyjm6FmTLKgFwdj0KWaMHV+c4gNUS+mzsBEUREfS9Wuwr7w6Beq0+P0m1qaS/EZa9AgPaQkxblZFNO27YmW0CXhYUOO5EWPwTzbo0ng8LyF4umFsQ1MUf3blJXkELtTu9KmgDHcTl81qxbVT6ViLRz9L+37mXvDhukug/wkIlpCeG/1kXakbN+C5/94euqzJKa1Umry7cZqEVhmsw4sfTD5klpTiXx4bDOrmwzxN3ZCCtfJxL1ck3W4eZw5vwgPHmq1jwMUE7yzSugnCr/9Wysz90WLJCZvj+cwaJ7c5sG0gcX5DUPJAG+5N3bb5O0MCfuAMlblCxbfsA8Bv+wOL42t3UQKoguGh//OE9dmBrwOPoAYHNYE9f6xWgwLlhvPQFmkU0rZR5nyKYtvM12HB0Ws6iI5COClB9u12i9OcBYFsxtugXYrS675BdnWea9iuPUz4tjSNykK2XOvmJAvvx+aswSVUQ3v0sR/QXEIetlHD6gbfXesbZVfQS9wlH+a9iWV+NRGU1CUAq9z77oJDDTu3vtCwFpwOVuxPlssOlBJm2r2POlmzKt85Rn/g8NuMZKbqI2Jk027GNNZ4ujPeGysD+S1eXa+af0kfq5/qVJq03UJOqEpibmf9ZKLAE/ccsUqntk+Hk0k66fgRLG+gljj47EpKz+olUDlka7wwUqM/krS2H46YFoqHElY7yn9umDyr+k3KWEZ6ckp21/hKrQQr9X+fTWkPcxS0VjZ+EfDH/zS/jyo9H7r+7d7XfovWXzY8DrCu8yLZhYC1esHQ2fSogWNr3GoxJitxbxs2vnxCeJI2VW2v2qv57/CnktJpOmvPYGpJNZJi0tEFBS8Xr+r8ri7ASMFdGeeB55JW0TCrPte9p+IQAhPfB6B0f2OgMQ6h+A7n9mehn4myuiB//ba70ubzv/MaKnE5TZ/ad+RgEzp7cjj5e+pfyW8v8GymPnaU8i9VORkaJA6tyvDrI+QRJB3ZzeHk644NmXMqwsvammeA0vhM/eOHVwCGfMH8G57YN6CuEpZUkfL7rpr/3y+AHohxoH53wraSsPsOlV8K6YryLGD4jSRrFWHlf7MPta+XTzUNiwE9sL8Vfyzdgs2kE8OIs8iFemMGdSMvJxg7UumeTU4jH6dlQhdMBO1ghhm/H6b90JKWXfVkhE2QlocoIonKVYo37cInrgb7zFcCsaprxwc6NMBGkOs5T/+jeCHpXl0pCdNvgiHCjEWuLvRzZMFmEZ+bZQC54aTX7XnjPNY58huegnA/THH0iNhX7ElKKpIS2/Ga9BPvF2XlRCTBWvzWDzdKIQ0ZKra9TENMrpncP8abctTWa8xoBuR6KbofSo+s79HzoZO3Pni0yKTUyg2KZsk29P/l6cedk6Sh9qPFuUiwLJgxHIzIsS+RK/hy6LSgCbZAlOMMstDxsJ6apkLL7bniNo0M/F7hj4G4c2RZ7Y2Fce4nvDmUz0SETpolT0nWbqGolkX2tR9CBovd+FKmAoJAvXE4jDH+2F8WYobEueMrawgV8p+GvUDNXT9oNkKJMc+v7R+AsA79a1oNNImGGRCfDlCbHXwCdYG0skBiNQh0yIWrPvx7/GQ3ukoSvFpK9EIsbHjpKA4YAty1yyKYk5CnuoB29oK565LpPlL2BhfECFW3pcCPye5Mqwbqyms6z8sMt4+KrTO8nSiSohkqQ0k1ISOPQad9zfCZpJq/U4wGoDePCc7RB+iy7mHXbNLAK48YgZg7Hr81H7Br8hiSDpkT0PYDx2EyjVsDI8aom9su6stW1ALgUFVOdqAz/G4fugFKk5S3rNk2l2+K8xkwvKPC98m6jeUn5L+f8XyleAe5kEDTudoWlrjHndkOfk3a8kC/5SzUpOWWm+xiM/GvUn9DX/qToeCnrfg/KntUCbwbaGfStGPx1DMT3/06CisYQ68d9T0lsUMOeqmXul3uRX3cDmWz9cLZz9wGOqh0iYHA4OFatfO0kzKpVX8+rZI9vb6Ctr9Kt9Dbln56Wn73gF89m8klElf9Bzt5v3Jcf9j24d3zbvmvyEV49yzs8Hh43slbudkEZfb+17S+gtof8XQgInRE9BAAw/0Z3UqXxkXLTfmH+mc0dGiS7FPw6VNgzCYgz1SSqh/47xplxyO6yCR6aGvmnXWMfeWGjlCbAAwazlFZtOeBUoW3ZUNg7Cbt1R8uHpyeklrh1Pt88Mt4eS2XecfN65Hk4Yiu8QvilFs2wFwrjvZYnEdxjSCIahzl35+OxUifuAnJ6AVSkeGJ8oOaizZ3zIxM8ohVB88ejqsk9Dj+p/+SyAMdIiSh5IRAMc+WmtWuelcM2zW+8t9XzGdVImdqSqHnCCclPgf5KZPYwk0dZCvwyzl/gtyqsJcGpkCPbX+B/ITzDeI40EpSh0IaVHLNM1EzdhoIOKZHSpKGpoq+VatdiJrqenmvlO5BsqX4UOuI81jS8iFhx2tYQSN2TSSNvx6cXYaTNpyzYyTn+YmZrNI0dOtcy4vOmdxG1IUlw0YB3IDXU1m2abdBvMKyY5D9jFNPJbbtr59pBoNracOHxu4WZ7TieekZdaHFU06pqv9VHRt/lRJLxHdCGwwoDs0c10n7EhXicwJE1reaIIibbacobww5sBZCie+jgl7qBdqJNXPuaqD5WZcwQJVZKBaFViVGox+2wezmj1MsBJlFuG3OrYbEWMtMB6RpCl2usJZHYLVx3sNa7d9mYIYpqBfj0o7aORibjahG8at/nlkWzW4tMHP7qWahbGLZFYIHjZxPiKnYuqDNbj0PTt3S7EVsghRez4v7hzOJaolq+lg4kphTP1JwbVF94M5vajyPV+xbHRO/LzozXjVAYJDC3hCqbaJpx/ZFCv2PhWXoso9Ti55aPjaOR6y+jRgnlVcq+D0+kYSzmdbid196tOzeXtPYjPdWMmVJLEm9ClyjAYC8f7GzCPx+XRoA2ofVe8zwIsylb6bXEjJfDuAX1jXabDhpddCy8V5Qj9r0HSyVYVXZwJdgOZvZoTS5Ze1DaCpeub+ILYXLxH7gVlCCzCr3Yqto8TX5AgcjMjxg4oxOvYHdQ/Bblg1gJBr3+bp94S+t9MyBf5C0GrFeq1HfXXumYC3+7TeQvyFuQtyFuQtyBvQd6CvAX5nwty17ihSY7a6S2+znm1o/iycR/lo3ahdrzDf/OyPCubxjUutJftr3Q+Ow0NZ8w+ypqBfILwhixxWdN4+aJZ8OX/wg3GrxrGzBr3BRuvM/m/tvGiYe66zPkdy6kakRUzWZ4iTJmoS+qQPbqcYenu5lZfHNntIg1LszSaW0Lun+jdMAmO001UpM9V9Lf18ZsGokcjLVJWuOnbR93rMIC0qerIjmS1QBhROlrJVT1mVPONXxmeHjVuJOIMi2M/a+3jS3endfsP7GuyFK1TbOjgStMx/ZBM3bOl+h89bwRSlHUwatFclw8sbmdtmPp05OzpLChhIqserXNNV7qaEj0VXTfUQr2uv0Y67jn1a2C95wx19hf7iOtHVQmcRF6Cv+pizlinbqqeeXAohNBbL8MJ1zZPrBxKlBNm2l3h/KJQnVW2YJb4a0PSJ6VcvEEY7bkiu6MiYUfFyPwWPjwUV3RQ6NXVP90Uk92aiFx/aPFzUl0LZlYLZ1k3byVdJ4x9s9Ay+Q6dtA1dirImzGakzz5L7LBIWstPW0TzlMbgeWERoCwUK7seoXlA1D4ot42c5glGi8ZYbamRV1I5bRO6OKHflFfcamLDdQys3xwu5KGZg/KmwamSM27TQd+LKosNwg0uVVldMH57TxXT71UJmyk/SPXi9M9u1FdMXc+ijVzZh0yDsbmnEyAPlBtNh3s3+oPMqrJmB7+kMzbxG+riPI9C+Gr6cc7QelCGQte2zRd0vj5oOKDVtXNf2f5VAol6z+Ae8iMcfoZvfAtCIe7+sYGZrgZiHn8Pg2lgJZ3QpgYjerQtn02se6VV+3B1euP49qlWaJB6dHtnX6+U8DGiJ4/lf7wudPTK/pCI0UiWBWImoNNOVo9ZVMjAmCbj0wfHCpyjARtA4ayNTp1WqJ9r5Eu47LBIAa/TJzctm0GV3z/ajlzpSBlqamdkRXdhdxE7jq+TGoI4yZHZ/sPczIhlEFWPus4fFruLmwiRebQn37MQKdePgpIOg+VPrl4pXplUe2ymqn4ImNlX7jscSXF0arJiOVWPtVs/psvzimCsoGZZt9yuispu3+k1bbCEuWq52sRknML4+ACfSdlfe2IJuSptGgj9shqml6EAQ3db9tf3OdZCf6WglkR15D/RVXUm1kcjd1nAAYjg4HkTONXdDNiuo+mf92LfMyhDl0YOh1eWnjI4qWPuPlx7X+HWsgTR80lO1vTBoXOUzzBN2/1omqPnR5LuH2tWKBpwbs0aCwQaFhGxgidEXiONsf2b92p0l8Cr2auaCD49fTNd261EVQJQJuFcEckb6bXRGBABMFWUKuZXr+rSDGM0qAelsGDY0uCpts8RsvCEoe27qPztmHKg30fHB6gWAaovCGef/dh5UnpUjN+xx7lzoyo02xmI2NYJASm2XHDNLGNYnObGUc2j0T9dKUaPN0IOkdvkeVjLtUJKvxsl0CETpuIEkHnN+zZPPfDvhcnCp1v6nxO53q5zYFZUnYAYZQML33NVHbqdSVvNRcy0mDBvz+HgN5M5A6FJnkcDSmWMaw5bnNb3lRebyeJM+SGdGlxfmfcqgSMzsexXjoIxtG6PIqGezDZEHjZX8XSdlB60e2jXlDL5wsfXjbdo71G1PLLPcwLGDGtqfB8J+mhK0LzumHYO9We+/guM2rizmTsXDgX3p02WWXXMDgm1Q/0aAb71Dmr8Nyv21fHf+Q10SEy/zL03vmHX2H1Oqzg+HLJaep6/1kqq7GIX1vCVlBkKHytuQZceokpgh9iepje3G8Ptw5b4Xj7W9tQXiDtdcUOzyYxaQ4TuGnNRDPAJ08MpQmjWUUX63ir2ByYn20nC7YFawWQVhAf0V8RM8RR8vYY/FquAn2okaFLStfIx487ODEnZd625I6qQqumn2WDeRZIrDydKPxbMmSPt5yjmrMuRzqXEWvEE/U5DrjYNkWn9e3cQnHhzd5/AUbi7ih1RNe3L0vd0CfI0GSMP6FdPHDYxaXHQK6B6lK590j0fGeG9iCahIwGOvCySu3E37B4VMDlfEtvH0l/CDNcWpBVoVqe2jgUF8Tmo6wHRNlRhSCIaub4vmAVTMeLTnDLpCWs2lgprpeMrVcNXSwsc/2DAmhs5Un5i1BB9U0fqD2hdGKIHlEtBxE8Mg1WyUcdF0yEgFgZmfO7+6D5VN2nADcivpWMHcY3g01tAQR02Y+uqpFGVv1U03p4tJoIy93oSseqp+JVJQQBJStmJHU3AzJMewVrPJWFmsurmwpEGSlXaOhWxv8EWuWsepXzO9WmCLWg9KuQX4EkFfGcjAR115cmZqY2iTUFkSVfL4gOaohQAKCnBJ/16gD1HejGeJ6V4nIQ4ZPahKV5l5v7kJKDjUBAS0BtPRyCvPTTumoUYN9XedP0FRcZhri99FtrLF/1Y2NB5IqzSMqXyN2mVojHSsf41eAx5Iuu8T56TX6nNAj8CvEch5GLxi4jlkqHNZV9zDZleXI7GahOeq2vPwRP5HlQpDtGjUGanRvCwjpFx5ClewinaE32YtEp2lDaXug70jeLO3O+nlkYwpF7y1tla4VxtsKo3UtubRdU9pcIOl33xbcSUctNhXE398PMIaM3U+DicSkuj9OCSLF54ACM/EayS35NtJScBcpyjViJYLS77SXYylM1Tbm5sxnZdjldEYpOO97VhHNsbRlRJVKqlaGadRBTl6SoSSQiFpG0c4ACZST2wki8/Yop44XxaYUyqaLUpXN0ITwGeUuScuACfPQXfdLjgSGNAAvh3tSGx7nGQjZFjHHqxhonhOOunHWQccvixaGr6eb4oDEgbCZQw/evXDqwD9SGQ2ZTsWv3IQBA3V1LiS+kwl1U9D4qCbD4W77MzroS2X3Oj+HA7uKtPf19Vl0lLjdnF56xA9PiNr5wzvpeDbl4VJRgNtFg82zkibXDW1f/y+siM/5zH/J58uZTITgdWjVXPD8zJ4ZnOZk3z0yDbMFtEECCHkmNb5umriJGYHzoyairaQYtKC75ncBnb6DJ0aXyd3qfP4LF4c9T7EhUnfhkers7me9gKNiUOIpAk+dkRlaGQXGH8CvNNf24fbqfUPl1hD9WN8nWjj6z0E1YXbhu/6HXT/+PW8A/Cp5RxFoagwjn/q9nv/Mt0FnwdnEWubKqdn4ruuTJVd8rSzY5fufRg3eE4zLkjZOYhICo1SgU8p9DhyOryTWY8n7NxNc+ThpjRx/eJ+JYsER29VGNFvRnaxInPn+mHbljN9qV+Qc6RzvxQPnBOfjo1YBffUMFeOxeJKhH6XoN8q7illTF1slMMZoTegalwMGVqeMzwFcuKO6vMH/ZWUSmyqwTL5qiruK27ZU0vEn9/HlWfUDX2PMFNQw15RsIMmKl7nv3H46nqcFV4+C3ZbkCHZRU/+mk04XH0kiQXsP+l9emyvWt4ZIE4sY46e5aafCfx9uV1W5Kvj0gl7q8m46Dyh1ZJ7o6BR8KeT3JW+lk2L71sHD3lCTZUGQPGL42R+TeDQJkrLJN//yb4838jP1/cMDzukz7pwxvblBbk9HN1EBzaj9R6Dp+eTxh1j+j5wMqm+ueTfIYVoUWTNBIRxL9hQIuQ1BdbqPMbv0ReuwR0D/hr43FDpw31LjPVWM32yB0ubp8yN/LopXROlj+f1TdP3WvU7MhPaPhR54WIOLGxuWrlc+1arPR53Dfql7LX6hdLL5W4QGKoeDNppzUX1CMUtF4SqZM4lG8ejqznQxu7qZxI8tLbZS8lUqwaGIlWbMRIEloq4gxF+DH4IDFdX/rtSHxk1fRAkYCxxFigysYOBauYGqrqdvQS01sy66vKQPhUoKlBnPRd5E+Lm5jqdmbKdtDP1dpBvjZcZYjEpDTZodwS9lXLlKe7ut+br4Pe/WGuWRYhTlLsos6gmiqnh7JSc6r56hBDbb7viE39b3Va427gW/W6kXry6Z22gn3UkZCfloqv05MmrCrNle71N70KlYb1hXqPnFn/ZF3/XEpn4whEF22sVM2YnDrlL2kqXiRMU0dLYogscE7rNTesNDf2FB0uSqvCGl+sJHPUfxVPxPUE1U/NhJIl8W1ZenTaGA04PqLvEp7G6qDpmVRNJ40htovpt+2p18/VW0XkFyT4GdcxO4a29U8Exw4d0sbrNfWiq7Qn4akjgdS2+bd2zTaq/NHkhF6YccHTiPr7d/10KkvkJIf51ZPV0zPDzxQ8KMXhnT8+dsjT6sM/mn8p2lafye+z9FZJnxvPFtcf/4pzGeinm0nXv3zXmp/9eoUfkpRqwO5IflpO4ZYYzT4gHv/3028J57Ky9Au3vIshne3/Ntp43Bexw7tu89ff/gdQSwMEFAACAAgATRbbSM2INdtNAAAAagAAABsAAAB1bml2ZXJzYWwvdW5pdmVyc2FsLnBuZy54bWyzsa/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简约大气商务模板"/>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TIMING" val="|7.2"/>
</p:tagLst>
</file>

<file path=ppt/tags/tag17.xml><?xml version="1.0" encoding="utf-8"?>
<p:tagLst xmlns:a="http://schemas.openxmlformats.org/drawingml/2006/main" xmlns:r="http://schemas.openxmlformats.org/officeDocument/2006/relationships" xmlns:p="http://schemas.openxmlformats.org/presentationml/2006/main">
  <p:tag name="TIMING" val="|3.2"/>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1135</Words>
  <Application>Microsoft Macintosh PowerPoint</Application>
  <PresentationFormat>宽屏</PresentationFormat>
  <Paragraphs>282</Paragraphs>
  <Slides>29</Slides>
  <Notes>25</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Bradley Hand ITC</vt:lpstr>
      <vt:lpstr>Calibri</vt:lpstr>
      <vt:lpstr>Calibri Light</vt:lpstr>
      <vt:lpstr>Comic Sans MS</vt:lpstr>
      <vt:lpstr>Gulim</vt:lpstr>
      <vt:lpstr>GulimChe</vt:lpstr>
      <vt:lpstr>Impact</vt:lpstr>
      <vt:lpstr>Microsoft YaHei UI</vt:lpstr>
      <vt:lpstr>方正姚体</vt:lpstr>
      <vt:lpstr>宋体</vt:lpstr>
      <vt:lpstr>微软雅黑</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简约大气商务模板</dc:title>
  <dc:creator>勾鑫宇</dc:creator>
  <cp:lastModifiedBy>Microsoft Office 用户</cp:lastModifiedBy>
  <cp:revision>172</cp:revision>
  <dcterms:created xsi:type="dcterms:W3CDTF">2016-06-23T11:48:16Z</dcterms:created>
  <dcterms:modified xsi:type="dcterms:W3CDTF">2017-09-15T16:33:16Z</dcterms:modified>
</cp:coreProperties>
</file>